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9" r:id="rId4"/>
    <p:sldId id="260" r:id="rId5"/>
    <p:sldId id="261" r:id="rId6"/>
    <p:sldId id="262" r:id="rId7"/>
    <p:sldId id="266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82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09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5008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436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4362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98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66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4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59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6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5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58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349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73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84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435363" cy="230425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«Использование элементов  технологии сохранения и стимулирования здоровья в работе с детьми дошкольного возраста»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45224"/>
            <a:ext cx="5112568" cy="12241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Инструктор по физической культуре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Бок Екатерина Владимировна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920880" cy="988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Технологии сохранения и стимулирования здоровья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1979712" y="1833121"/>
            <a:ext cx="1546638" cy="1669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1337602" y="2600478"/>
            <a:ext cx="2266718" cy="1846417"/>
          </a:xfrm>
          <a:prstGeom prst="hexago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Дыхательная гимнастика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5041033" y="4938667"/>
            <a:ext cx="2092505" cy="1785405"/>
          </a:xfrm>
          <a:prstGeom prst="hexago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Релаксация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5784414" y="2543415"/>
            <a:ext cx="2256985" cy="1918426"/>
          </a:xfrm>
          <a:prstGeom prst="hexago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Гимнастика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для глаз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2267744" y="4904474"/>
            <a:ext cx="2160241" cy="1819598"/>
          </a:xfrm>
          <a:prstGeom prst="hexago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Динамические паузы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3635896" y="1375542"/>
            <a:ext cx="2160240" cy="1765426"/>
          </a:xfrm>
          <a:prstGeom prst="hexago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Пальчиковая гимнастика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655924" y="3214351"/>
            <a:ext cx="2157171" cy="179906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5-СОТ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04320" y="3598546"/>
            <a:ext cx="2335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«5-СОТ» </a:t>
            </a:r>
          </a:p>
          <a:p>
            <a:pPr algn="ctr"/>
            <a:r>
              <a:rPr lang="ru-RU" sz="1600" b="1" dirty="0" smtClean="0"/>
              <a:t>СИСТЕМА ОЗДОРОВИТЕЛЬНЫХ ТЕХНОЛОГИЙ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0833090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«</a:t>
            </a:r>
            <a:r>
              <a:rPr lang="ru-RU" sz="3200" dirty="0">
                <a:latin typeface="Arial Black" panose="020B0A04020102020204" pitchFamily="34" charset="0"/>
              </a:rPr>
              <a:t>С</a:t>
            </a:r>
            <a:r>
              <a:rPr lang="ru-RU" sz="3200" dirty="0" smtClean="0">
                <a:latin typeface="Arial Black" panose="020B0A04020102020204" pitchFamily="34" charset="0"/>
              </a:rPr>
              <a:t>у-</a:t>
            </a:r>
            <a:r>
              <a:rPr lang="ru-RU" sz="3200" dirty="0" err="1" smtClean="0">
                <a:latin typeface="Arial Black" panose="020B0A04020102020204" pitchFamily="34" charset="0"/>
              </a:rPr>
              <a:t>джок</a:t>
            </a:r>
            <a:r>
              <a:rPr lang="ru-RU" sz="3200" dirty="0" smtClean="0">
                <a:latin typeface="Arial Black" panose="020B0A04020102020204" pitchFamily="34" charset="0"/>
              </a:rPr>
              <a:t>» терапия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Игра «Колючий мяч»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90" y="2619062"/>
            <a:ext cx="4344282" cy="32582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872" y="2619062"/>
            <a:ext cx="4344282" cy="3258210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4110"/>
            <a:ext cx="7632848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Пальчиковая гимнастика с кольцом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Игра «раз, два, три, четыре, пять»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821384"/>
            <a:ext cx="4266539" cy="31999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54" y="2821384"/>
            <a:ext cx="4266539" cy="3199903"/>
          </a:xfrm>
        </p:spPr>
      </p:pic>
    </p:spTree>
    <p:extLst>
      <p:ext uri="{BB962C8B-B14F-4D97-AF65-F5344CB8AC3E}">
        <p14:creationId xmlns:p14="http://schemas.microsoft.com/office/powerpoint/2010/main" val="37806070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7"/>
            <a:ext cx="7488832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Релаксация</a:t>
            </a:r>
            <a:br>
              <a:rPr lang="ru-RU" sz="3600" b="1" dirty="0" smtClean="0"/>
            </a:br>
            <a:r>
              <a:rPr lang="ru-RU" sz="3600" b="1" dirty="0" smtClean="0"/>
              <a:t> Упражнение </a:t>
            </a:r>
            <a:br>
              <a:rPr lang="ru-RU" sz="3600" b="1" dirty="0" smtClean="0"/>
            </a:br>
            <a:r>
              <a:rPr lang="ru-RU" sz="3600" b="1" dirty="0" smtClean="0"/>
              <a:t>«Любопытная варвара»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1"/>
          <a:stretch/>
        </p:blipFill>
        <p:spPr>
          <a:xfrm>
            <a:off x="251520" y="1986384"/>
            <a:ext cx="2519334" cy="353000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180687" y="1986383"/>
            <a:ext cx="2648573" cy="3530005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6" t="3624" b="3672"/>
          <a:stretch/>
        </p:blipFill>
        <p:spPr>
          <a:xfrm>
            <a:off x="3158113" y="2001259"/>
            <a:ext cx="2635315" cy="354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7810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Дыхательная гимнастика с тренажером «Листочек» Упражнение «Ветерок»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15015"/>
            <a:ext cx="4416492" cy="331236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81" y="2615015"/>
            <a:ext cx="4437948" cy="3328460"/>
          </a:xfrm>
        </p:spPr>
      </p:pic>
    </p:spTree>
    <p:extLst>
      <p:ext uri="{BB962C8B-B14F-4D97-AF65-F5344CB8AC3E}">
        <p14:creationId xmlns:p14="http://schemas.microsoft.com/office/powerpoint/2010/main" val="10443295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Динамическая пауза</a:t>
            </a:r>
            <a:br>
              <a:rPr lang="ru-RU" b="1" dirty="0" smtClean="0"/>
            </a:br>
            <a:r>
              <a:rPr lang="ru-RU" b="1" dirty="0" smtClean="0"/>
              <a:t>«Улыбнитесь!»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14" y="2348880"/>
            <a:ext cx="4357678" cy="326825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974" y="2348880"/>
            <a:ext cx="4357676" cy="3268257"/>
          </a:xfrm>
        </p:spPr>
      </p:pic>
    </p:spTree>
    <p:extLst>
      <p:ext uri="{BB962C8B-B14F-4D97-AF65-F5344CB8AC3E}">
        <p14:creationId xmlns:p14="http://schemas.microsoft.com/office/powerpoint/2010/main" val="1520666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13690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Гимнастика для глаз</a:t>
            </a:r>
            <a:r>
              <a:rPr lang="ru-RU" b="1" dirty="0"/>
              <a:t> </a:t>
            </a:r>
            <a:r>
              <a:rPr lang="ru-RU" b="1" dirty="0" smtClean="0"/>
              <a:t>с тренажером      «Веселый карандаш» </a:t>
            </a:r>
            <a:br>
              <a:rPr lang="ru-RU" b="1" dirty="0" smtClean="0"/>
            </a:br>
            <a:r>
              <a:rPr lang="ru-RU" b="1" dirty="0" smtClean="0"/>
              <a:t>Упражнение «Глазки»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15006"/>
            <a:ext cx="4512502" cy="3384376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05" y="2415006"/>
            <a:ext cx="4512501" cy="3384376"/>
          </a:xfrm>
        </p:spPr>
      </p:pic>
    </p:spTree>
    <p:extLst>
      <p:ext uri="{BB962C8B-B14F-4D97-AF65-F5344CB8AC3E}">
        <p14:creationId xmlns:p14="http://schemas.microsoft.com/office/powerpoint/2010/main" val="3656304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8000"/>
          </a:xfrm>
        </p:spPr>
      </p:pic>
    </p:spTree>
    <p:extLst>
      <p:ext uri="{BB962C8B-B14F-4D97-AF65-F5344CB8AC3E}">
        <p14:creationId xmlns:p14="http://schemas.microsoft.com/office/powerpoint/2010/main" val="9885448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468</TotalTime>
  <Words>78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«Использование элементов  технологии сохранения и стимулирования здоровья в работе с детьми дошкольного возраста»</vt:lpstr>
      <vt:lpstr>Технологии сохранения и стимулирования здоровья</vt:lpstr>
      <vt:lpstr> «Су-джок» терапия Игра «Колючий мяч»</vt:lpstr>
      <vt:lpstr>Пальчиковая гимнастика с кольцом Игра «раз, два, три, четыре, пять»</vt:lpstr>
      <vt:lpstr> Релаксация  Упражнение  «Любопытная варвара»</vt:lpstr>
      <vt:lpstr>Дыхательная гимнастика с тренажером «Листочек» Упражнение «Ветерок»</vt:lpstr>
      <vt:lpstr>Динамическая пауза «Улыбнитесь!»</vt:lpstr>
      <vt:lpstr>  Гимнастика для глаз с тренажером      «Веселый карандаш»  Упражнение «Глазки»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элементов современных технологий сохранения и стимулирования здоровья в работе с детьми дошкольного возраста</dc:title>
  <dc:creator>DS-25</dc:creator>
  <cp:lastModifiedBy>admin716</cp:lastModifiedBy>
  <cp:revision>34</cp:revision>
  <dcterms:created xsi:type="dcterms:W3CDTF">2016-10-20T03:18:50Z</dcterms:created>
  <dcterms:modified xsi:type="dcterms:W3CDTF">2017-01-17T06:31:41Z</dcterms:modified>
</cp:coreProperties>
</file>