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5%D0%B6%D0%B2%D0%B0%D1%87%D0%BD%D1%8B%D0%B5" TargetMode="External"/><Relationship Id="rId2" Type="http://schemas.openxmlformats.org/officeDocument/2006/relationships/hyperlink" Target="https://ru.wikipedia.org/wiki/%D0%92%D1%81%D0%B5%D1%8F%D0%B4%D0%BD%D1%8B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0%D0%BC%D0%BA%D0%B0" TargetMode="External"/><Relationship Id="rId5" Type="http://schemas.openxmlformats.org/officeDocument/2006/relationships/hyperlink" Target="https://ru.wikipedia.org/wiki/%D0%A1%D0%B0%D0%BC%D0%B5%D1%86" TargetMode="External"/><Relationship Id="rId4" Type="http://schemas.openxmlformats.org/officeDocument/2006/relationships/hyperlink" Target="https://ru.wikipedia.org/wiki/%D0%9A%D0%BB%D1%8B%D0%BA%D0%B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A%D0%B0%D0%B1%D0%B0%D0%BD#cite_note-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980728"/>
            <a:ext cx="6480048" cy="465807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Кабан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3050" y="3068960"/>
            <a:ext cx="6155174" cy="216024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36326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Кабан — </a:t>
            </a:r>
            <a:r>
              <a:rPr lang="ru-RU" dirty="0">
                <a:hlinkClick r:id="rId2" tooltip="Всеядные"/>
              </a:rPr>
              <a:t>всеядное</a:t>
            </a:r>
            <a:r>
              <a:rPr lang="ru-RU" dirty="0"/>
              <a:t> парнокопытное </a:t>
            </a:r>
            <a:r>
              <a:rPr lang="ru-RU" dirty="0">
                <a:hlinkClick r:id="rId3" tooltip="Нежвачные"/>
              </a:rPr>
              <a:t>нежвачное</a:t>
            </a:r>
            <a:r>
              <a:rPr lang="ru-RU" dirty="0"/>
              <a:t> млекопитающее из рода </a:t>
            </a:r>
            <a:r>
              <a:rPr lang="ru-RU" i="1" dirty="0" smtClean="0"/>
              <a:t>кабанов</a:t>
            </a:r>
            <a:r>
              <a:rPr lang="ru-RU" dirty="0" smtClean="0"/>
              <a:t>. </a:t>
            </a:r>
            <a:r>
              <a:rPr lang="ru-RU" dirty="0"/>
              <a:t>Отличается от домашней свиньи, которая несомненно произошла от кабана (и других близких видов), обладает более коротким и плотным телом, более толстыми и высокими ногами; кроме того, голова у кабана длиннее и тоньше, уши длиннее, острее и притом стоячие, острые. Постоянно растущие верхние и нижние </a:t>
            </a:r>
            <a:r>
              <a:rPr lang="ru-RU" dirty="0">
                <a:hlinkClick r:id="rId4" tooltip="Клыки"/>
              </a:rPr>
              <a:t>клыки</a:t>
            </a:r>
            <a:r>
              <a:rPr lang="ru-RU" dirty="0"/>
              <a:t>, торчащие изо рта вверх, у </a:t>
            </a:r>
            <a:r>
              <a:rPr lang="ru-RU" dirty="0">
                <a:hlinkClick r:id="rId5" tooltip="Самец"/>
              </a:rPr>
              <a:t>самца</a:t>
            </a:r>
            <a:r>
              <a:rPr lang="ru-RU" dirty="0"/>
              <a:t> гораздо более развиты, чем у </a:t>
            </a:r>
            <a:r>
              <a:rPr lang="ru-RU" dirty="0">
                <a:hlinkClick r:id="rId6" tooltip="Самка"/>
              </a:rPr>
              <a:t>самки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59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234114" cy="634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30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6984775" cy="554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5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Длина тела до 175 см, высота в холке до 1 м. Вес взрослого кабана обычно не превышает 100 кг, хотя может достигать 150—200 кг</a:t>
            </a:r>
            <a:r>
              <a:rPr lang="ru-RU" baseline="30000" dirty="0">
                <a:hlinkClick r:id="rId2"/>
              </a:rPr>
              <a:t>[2</a:t>
            </a:r>
            <a:r>
              <a:rPr lang="ru-RU" baseline="30000" dirty="0" smtClean="0">
                <a:hlinkClick r:id="rId2"/>
              </a:rPr>
              <a:t>]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61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Спасибо за просмотр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344816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04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</TotalTime>
  <Words>10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Кабан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просмотр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Кабан</dc:title>
  <dc:creator>Admin</dc:creator>
  <cp:lastModifiedBy>Admin</cp:lastModifiedBy>
  <cp:revision>2</cp:revision>
  <dcterms:created xsi:type="dcterms:W3CDTF">2017-01-11T10:54:45Z</dcterms:created>
  <dcterms:modified xsi:type="dcterms:W3CDTF">2017-01-11T11:11:07Z</dcterms:modified>
</cp:coreProperties>
</file>