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41017-E249-45C6-9117-3C2632A9994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C1589-7CCF-416A-B6F9-F891A3998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78684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Классный час </a:t>
            </a:r>
          </a:p>
          <a:p>
            <a:pPr algn="ctr"/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Конвенция ООН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 правах ребенка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3929066"/>
            <a:ext cx="56436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Подготовила:</a:t>
            </a:r>
          </a:p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Гармашева Наталья Анатольевна</a:t>
            </a:r>
          </a:p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учитель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начальных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классов</a:t>
            </a:r>
          </a:p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БОУ СОШ № 29 МО Динской район</a:t>
            </a:r>
          </a:p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Ст.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Новотитаровская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Краснодарский край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Ребенок не должен жить отдельно от своих родителей против своего желания, кроме случаев, когда это отвечает его интересам. Ребенок, который не живет с родителями, имеет право встречаться с ними регулярно.</a:t>
            </a:r>
          </a:p>
        </p:txBody>
      </p:sp>
      <p:pic>
        <p:nvPicPr>
          <p:cNvPr id="19458" name="Picture 2" descr="Картинки по запросу картинка ребенок и  родители до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78749"/>
            <a:ext cx="8358246" cy="417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72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Ребенок имеет право высказывать свое мнение по всем имеющим к нему отношение вопросам. При рассмотрении судом и властями дел, касающихся ребенка, необходимо заслушать его показания и действовать прежде всего в его интересах. Права ребенка на свободу мысли, совести и вероисповедания должны уважаться.</a:t>
            </a:r>
          </a:p>
        </p:txBody>
      </p:sp>
      <p:pic>
        <p:nvPicPr>
          <p:cNvPr id="31746" name="Picture 2" descr="Картинки по запросу картинка ребенок дума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26042"/>
            <a:ext cx="7215238" cy="4924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Ребенок имеет право на защиту от физического и психического насилия, от отсутствия ухода или использования родителями или опекунами в их интересах.</a:t>
            </a:r>
          </a:p>
        </p:txBody>
      </p:sp>
      <p:pic>
        <p:nvPicPr>
          <p:cNvPr id="30722" name="Picture 2" descr="Картинки по запросу картинка ребенка бью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80352"/>
            <a:ext cx="7929618" cy="5263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Любой ребенок с физическими или психическими недостатками имеет право на полноценную и достойную жизнь, обеспечивающую активное участие в жизни общества.</a:t>
            </a:r>
          </a:p>
        </p:txBody>
      </p:sp>
      <p:pic>
        <p:nvPicPr>
          <p:cNvPr id="29698" name="Picture 2" descr="Картинки по запросу картинка ребенока инвали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96585"/>
            <a:ext cx="7143800" cy="4447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214290"/>
            <a:ext cx="42148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Ребенок имеет право на полноценное медицинское обслуживание. Все страны обязаны работать над понижением уровня детской смертности, бороться с болезнями и недоеданием, а также над ликвидацией традиционных и опасных для здоровья обычаев.</a:t>
            </a:r>
          </a:p>
        </p:txBody>
      </p:sp>
      <p:pic>
        <p:nvPicPr>
          <p:cNvPr id="2867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524250" cy="528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Ребенок имеет право на бесплатное начальное образование. Обучение обязано подготовить ребенка к жизни, развивать уважение к правам человека и воспитывать в духе понимания, мира, терпимости и дружбы между народами. </a:t>
            </a:r>
          </a:p>
        </p:txBody>
      </p:sp>
      <p:pic>
        <p:nvPicPr>
          <p:cNvPr id="27650" name="Picture 2" descr="Картинки по запросу картинка ребенок в школ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90275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Ребенок имеет право на игры, отдых и досуг.</a:t>
            </a:r>
          </a:p>
        </p:txBody>
      </p:sp>
      <p:pic>
        <p:nvPicPr>
          <p:cNvPr id="26626" name="Picture 2" descr="Картинки по запросу картинка ребенок игра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759295" cy="5168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Ребенок имеет право на защиту от незаконного потребления наркотиков.</a:t>
            </a:r>
          </a:p>
        </p:txBody>
      </p:sp>
      <p:sp>
        <p:nvSpPr>
          <p:cNvPr id="25604" name="AutoShape 4" descr="Картинки по запросу картинка стоп наркот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6" name="Picture 6" descr="Картинки по запросу картинка стоп нарко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1914"/>
            <a:ext cx="7500990" cy="4294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Ребенок не должен подвергаться пытке или другой жестокости, бесчеловечному или унижающему обращению и наказанию. Ребенок не должен незаконно или произвольно лишаться свободы.</a:t>
            </a:r>
          </a:p>
        </p:txBody>
      </p:sp>
      <p:pic>
        <p:nvPicPr>
          <p:cNvPr id="24578" name="Picture 2" descr="Картинки по запросу картинка пытка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8001056" cy="4000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svetyzhizni.ru/wp-content/uploads/2012/05/1303195573_prevyupravarus.jpg"/>
          <p:cNvPicPr>
            <a:picLocks noChangeAspect="1" noChangeArrowheads="1"/>
          </p:cNvPicPr>
          <p:nvPr/>
        </p:nvPicPr>
        <p:blipFill>
          <a:blip r:embed="rId2"/>
          <a:srcRect b="5499"/>
          <a:stretch>
            <a:fillRect/>
          </a:stretch>
        </p:blipFill>
        <p:spPr bwMode="auto">
          <a:xfrm>
            <a:off x="1357290" y="160221"/>
            <a:ext cx="6572296" cy="6551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</a:rPr>
              <a:t>Конвенция ООН о правах ребенка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Картинки по запросу конвенция о правах ребенка в картин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35160"/>
            <a:ext cx="3714776" cy="4556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41434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Конвенция о правах ребенка - это международный закон о правах детей всего мира.</a:t>
            </a:r>
            <a:br>
              <a:rPr lang="ru-RU" sz="2400" dirty="0"/>
            </a:br>
            <a:r>
              <a:rPr lang="ru-RU" sz="2400" dirty="0"/>
              <a:t>Конвенция о правах ребенка одобрена Генеральной Ассамблеей ООН в 1989 г., вступила в силу для России в 1990 г</a:t>
            </a:r>
            <a:r>
              <a:rPr lang="ru-RU" sz="2400" dirty="0" smtClean="0"/>
              <a:t>.</a:t>
            </a:r>
            <a:r>
              <a:rPr lang="ru-RU" sz="2400" dirty="0"/>
              <a:t> Конвенция о правах ребенка - это международный закон о правах детей всего мира.</a:t>
            </a:r>
            <a:br>
              <a:rPr lang="ru-RU" sz="2400" dirty="0"/>
            </a:br>
            <a:r>
              <a:rPr lang="ru-RU" sz="2400" dirty="0"/>
              <a:t>Конвенция о правах ребенка одобрена Генеральной Ассамблеей ООН в 1989 г., вступила в силу для России в 1990 г.</a:t>
            </a:r>
          </a:p>
        </p:txBody>
      </p:sp>
      <p:pic>
        <p:nvPicPr>
          <p:cNvPr id="18434" name="Picture 2" descr="Картинки по запросу конвенция о правах ребенка в картин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28604"/>
            <a:ext cx="3857296" cy="5781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Ребенок — это каждый человек в мире, не достигший 18 лет.</a:t>
            </a:r>
          </a:p>
        </p:txBody>
      </p:sp>
      <p:pic>
        <p:nvPicPr>
          <p:cNvPr id="17412" name="Picture 4" descr="Картинки по запросу картинка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143932" cy="4580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Каждый ребенок, независимо от расы, цвета кожи, пола, языка, религии, достатка и социального происхождения, обладает всеми правами, предусмотренными данной Конвенцией. Никто не должен подвергаться дискриминации. </a:t>
            </a:r>
          </a:p>
        </p:txBody>
      </p:sp>
      <p:pic>
        <p:nvPicPr>
          <p:cNvPr id="16386" name="Picture 2" descr="Картинки по запросу картинка дети разных национальнос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8001056" cy="4017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первую очередь всегда должны учитываться интересы ребенка.</a:t>
            </a:r>
          </a:p>
        </p:txBody>
      </p:sp>
      <p:sp>
        <p:nvSpPr>
          <p:cNvPr id="15362" name="AutoShape 2" descr="Картинки по запросу картинка интересы ребе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Картинки по запросу картинка интересы ребе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500990" cy="5616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Государства принимают все необходимые меры для осуществления прав ребенка (экономических, социальных и культурных), в случае необходимости, в рамках международного сотрудничества.</a:t>
            </a:r>
          </a:p>
        </p:txBody>
      </p:sp>
      <p:pic>
        <p:nvPicPr>
          <p:cNvPr id="22530" name="Picture 2" descr="Картинки по запросу картинка правительство обеспечивает ребенка их прав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34988"/>
            <a:ext cx="7786742" cy="4380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357166"/>
            <a:ext cx="4111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Каждый ребенок имеет право на жизнь</a:t>
            </a:r>
          </a:p>
        </p:txBody>
      </p:sp>
      <p:pic>
        <p:nvPicPr>
          <p:cNvPr id="21506" name="Picture 2" descr="Картинки по запросу картинка ребенок родилс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7000924" cy="4951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Ребенок имеет право на имя и национальность. Ребенок имеет право, насколько это возможно, знать, кто его родители. Ребенок имеет право рассчитывать на заботу со стороны родителей.</a:t>
            </a:r>
          </a:p>
        </p:txBody>
      </p:sp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b="8124"/>
          <a:stretch>
            <a:fillRect/>
          </a:stretch>
        </p:blipFill>
        <p:spPr bwMode="auto">
          <a:xfrm>
            <a:off x="857224" y="1428736"/>
            <a:ext cx="7715304" cy="4725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409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2017-01-17T12:45:19Z</dcterms:created>
  <dcterms:modified xsi:type="dcterms:W3CDTF">2017-01-17T14:51:48Z</dcterms:modified>
</cp:coreProperties>
</file>