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72" r:id="rId9"/>
    <p:sldId id="262" r:id="rId10"/>
    <p:sldId id="263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0DC8CBA-CD8A-40DD-BC3F-84DB428CDF49}">
          <p14:sldIdLst>
            <p14:sldId id="256"/>
            <p14:sldId id="257"/>
            <p14:sldId id="258"/>
            <p14:sldId id="259"/>
            <p14:sldId id="260"/>
            <p14:sldId id="271"/>
            <p14:sldId id="261"/>
            <p14:sldId id="272"/>
            <p14:sldId id="262"/>
            <p14:sldId id="263"/>
            <p14:sldId id="266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D64D4-67FB-4A5D-96D8-93FB22359189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5801-86B6-47AD-BE1B-7FBD36EA5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18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95801-86B6-47AD-BE1B-7FBD36EA56B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80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460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15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7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4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08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6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522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0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97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C05FA-2F43-489D-AEC1-A0EC4F8C836F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60E1C-85B8-4AC4-B917-50E481FCA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6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031" y="1916832"/>
            <a:ext cx="8640960" cy="1944216"/>
          </a:xfrm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Откуда к нам приходит хлеб!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2232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Среднесрочный проект подготовительной группы «Васильки»  МБДОУ №63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г. Красноярск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Февраль – март 2016 г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Воспитатель: Байкалова Н.В.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687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3941309" cy="55340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92696"/>
            <a:ext cx="4176464" cy="5505475"/>
          </a:xfrm>
        </p:spPr>
      </p:pic>
    </p:spTree>
    <p:extLst>
      <p:ext uri="{BB962C8B-B14F-4D97-AF65-F5344CB8AC3E}">
        <p14:creationId xmlns:p14="http://schemas.microsoft.com/office/powerpoint/2010/main" val="753323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хлебобулочных изделий из соленого теста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85" y="2724338"/>
            <a:ext cx="4035829" cy="227768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47086" y="1573792"/>
            <a:ext cx="2880323" cy="4286475"/>
          </a:xfrm>
        </p:spPr>
      </p:pic>
    </p:spTree>
    <p:extLst>
      <p:ext uri="{BB962C8B-B14F-4D97-AF65-F5344CB8AC3E}">
        <p14:creationId xmlns:p14="http://schemas.microsoft.com/office/powerpoint/2010/main" val="3932305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 музей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6"/>
            <a:ext cx="4040188" cy="3028321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772816"/>
            <a:ext cx="4041775" cy="3892458"/>
          </a:xfrm>
        </p:spPr>
      </p:pic>
      <p:pic>
        <p:nvPicPr>
          <p:cNvPr id="2051" name="Picture 3" descr="C:\Users\Надежда\AppData\Local\Microsoft\Windows\INetCache\IE\SVDV59Z9\salt-dough-hearts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05" y="1196752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880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7" y="332656"/>
            <a:ext cx="8496943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7567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C:\Users\Надежда\AppData\Local\Microsoft\Windows\INetCache\IE\PR3O0AUV\310px-Wheat_Tomsk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14064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33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4978896" cy="64087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Не напрасно народ</a:t>
            </a:r>
            <a:br>
              <a:rPr lang="ru-RU" sz="3600" dirty="0" smtClean="0"/>
            </a:br>
            <a:r>
              <a:rPr lang="ru-RU" sz="3600" dirty="0" smtClean="0"/>
              <a:t>С давних пор и по ныне</a:t>
            </a:r>
            <a:br>
              <a:rPr lang="ru-RU" sz="3600" dirty="0" smtClean="0"/>
            </a:br>
            <a:r>
              <a:rPr lang="ru-RU" sz="3600" dirty="0" smtClean="0"/>
              <a:t>Хлеб насущный зовет </a:t>
            </a:r>
            <a:br>
              <a:rPr lang="ru-RU" sz="3600" dirty="0" smtClean="0"/>
            </a:br>
            <a:r>
              <a:rPr lang="ru-RU" sz="3600" dirty="0" smtClean="0"/>
              <a:t>Самой первой святыней!</a:t>
            </a:r>
            <a:br>
              <a:rPr lang="ru-RU" sz="3600" dirty="0" smtClean="0"/>
            </a:br>
            <a:r>
              <a:rPr lang="ru-RU" sz="3600" dirty="0" smtClean="0"/>
              <a:t>Золотые слова</a:t>
            </a:r>
            <a:br>
              <a:rPr lang="ru-RU" sz="3600" dirty="0" smtClean="0"/>
            </a:br>
            <a:r>
              <a:rPr lang="ru-RU" sz="3600" dirty="0" smtClean="0"/>
              <a:t>Забывать мы не вправе!</a:t>
            </a:r>
            <a:br>
              <a:rPr lang="ru-RU" sz="3600" dirty="0" smtClean="0"/>
            </a:br>
            <a:r>
              <a:rPr lang="ru-RU" sz="3600" dirty="0" smtClean="0"/>
              <a:t>«Хлеб всему голова!-</a:t>
            </a:r>
            <a:br>
              <a:rPr lang="ru-RU" sz="3600" dirty="0" smtClean="0"/>
            </a:br>
            <a:r>
              <a:rPr lang="ru-RU" sz="3600" dirty="0" smtClean="0"/>
              <a:t>В поле, в доме, в державе!»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08720"/>
            <a:ext cx="3557195" cy="3796232"/>
          </a:xfrm>
        </p:spPr>
      </p:pic>
    </p:spTree>
    <p:extLst>
      <p:ext uri="{BB962C8B-B14F-4D97-AF65-F5344CB8AC3E}">
        <p14:creationId xmlns:p14="http://schemas.microsoft.com/office/powerpoint/2010/main" val="38096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Проблемная ситуация: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Хлеб – не просто еда. Это результат тяжелого труда тысячи людей, которые вложили в него свою душу любовь. К сожалению, многие в наши дни стали забывать истинную цену хлеба и часто можно увидеть брошенные кусочки. Мы решили в своем проекте показать, какой путь проходит хлеб, прежде чем попасть к нам на стол.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09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333375"/>
            <a:ext cx="7381825" cy="20780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Проблема:</a:t>
            </a:r>
            <a:br>
              <a:rPr lang="ru-RU" dirty="0" smtClean="0"/>
            </a:br>
            <a:r>
              <a:rPr lang="ru-RU" dirty="0" smtClean="0"/>
              <a:t>Выяснить, откуда к нам приходит хлеб</a:t>
            </a:r>
            <a:r>
              <a:rPr lang="ru-RU" sz="3600" dirty="0"/>
              <a:t>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755576" y="2564904"/>
            <a:ext cx="7848872" cy="38878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12988"/>
            <a:ext cx="8136904" cy="392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71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r>
              <a:rPr lang="ru-RU" dirty="0" smtClean="0"/>
              <a:t>сформировать у детей представление о ценности хлеба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48880"/>
            <a:ext cx="8229600" cy="3888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</a:t>
            </a:r>
            <a:endParaRPr lang="ru-RU" sz="4000" dirty="0" smtClean="0"/>
          </a:p>
          <a:p>
            <a:pPr marL="0" indent="0">
              <a:buNone/>
            </a:pPr>
            <a:endParaRPr lang="ru-RU" sz="4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312988"/>
            <a:ext cx="7920880" cy="4356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67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Привить бережное отношение к хлебу, чувство уважения к людям сельскохозяйственного труда</a:t>
            </a:r>
          </a:p>
          <a:p>
            <a:r>
              <a:rPr lang="ru-RU" dirty="0" smtClean="0"/>
              <a:t>Расширить представление о разнообразии хлебобулочных изделий </a:t>
            </a:r>
          </a:p>
          <a:p>
            <a:r>
              <a:rPr lang="ru-RU" dirty="0" smtClean="0"/>
              <a:t>Создать правил бережного обращения с хлебом</a:t>
            </a:r>
          </a:p>
          <a:p>
            <a:r>
              <a:rPr lang="ru-RU" dirty="0" smtClean="0"/>
              <a:t>Создать мини – музей «Хлеб – всему голова!»</a:t>
            </a:r>
          </a:p>
        </p:txBody>
      </p:sp>
    </p:spTree>
    <p:extLst>
      <p:ext uri="{BB962C8B-B14F-4D97-AF65-F5344CB8AC3E}">
        <p14:creationId xmlns:p14="http://schemas.microsoft.com/office/powerpoint/2010/main" val="4088500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Ожидаемый результат: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Бережное отношение к хлебу</a:t>
            </a:r>
            <a:r>
              <a:rPr lang="ru-RU" dirty="0"/>
              <a:t>!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356992"/>
            <a:ext cx="784887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27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4032448"/>
          </a:xfrm>
        </p:spPr>
        <p:txBody>
          <a:bodyPr>
            <a:normAutofit/>
          </a:bodyPr>
          <a:lstStyle/>
          <a:p>
            <a:r>
              <a:rPr lang="ru-RU" dirty="0" smtClean="0"/>
              <a:t>Итог проекта:</a:t>
            </a:r>
            <a:br>
              <a:rPr lang="ru-RU" dirty="0" smtClean="0"/>
            </a:br>
            <a:r>
              <a:rPr lang="ru-RU" dirty="0" smtClean="0"/>
              <a:t> Создан мини – музея «Хлеб –всему голова!»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04656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000" dirty="0" smtClean="0"/>
              <a:t>     </a:t>
            </a:r>
            <a:endParaRPr lang="ru-RU" sz="4000" dirty="0"/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   Созданы: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Правила бережного обращения с хлебом.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1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Предварительная работа: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80"/>
          </a:xfrm>
        </p:spPr>
        <p:txBody>
          <a:bodyPr/>
          <a:lstStyle/>
          <a:p>
            <a:r>
              <a:rPr lang="ru-RU" dirty="0" smtClean="0"/>
              <a:t>Чтение художественной литературы</a:t>
            </a:r>
          </a:p>
          <a:p>
            <a:r>
              <a:rPr lang="ru-RU" dirty="0" smtClean="0"/>
              <a:t>Заучивание стихов</a:t>
            </a:r>
          </a:p>
          <a:p>
            <a:r>
              <a:rPr lang="ru-RU" dirty="0" smtClean="0"/>
              <a:t>Пословиц, загадок, поговорок </a:t>
            </a:r>
          </a:p>
          <a:p>
            <a:r>
              <a:rPr lang="ru-RU" dirty="0" smtClean="0"/>
              <a:t>Рассматривание картины «Хлебное поле»</a:t>
            </a:r>
          </a:p>
          <a:p>
            <a:r>
              <a:rPr lang="ru-RU" dirty="0" smtClean="0"/>
              <a:t>Просмотр карточек с изображением хлебобулочных изделий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-542646"/>
            <a:ext cx="4190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3600" b="1" cap="all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231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194</Words>
  <Application>Microsoft Office PowerPoint</Application>
  <PresentationFormat>Экран (4:3)</PresentationFormat>
  <Paragraphs>36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Откуда к нам приходит хлеб!</vt:lpstr>
      <vt:lpstr>Не напрасно народ С давних пор и по ныне Хлеб насущный зовет  Самой первой святыней! Золотые слова Забывать мы не вправе! «Хлеб всему голова!- В поле, в доме, в державе!»  </vt:lpstr>
      <vt:lpstr>Проблемная ситуация:</vt:lpstr>
      <vt:lpstr>Проблема: Выяснить, откуда к нам приходит хлеб?</vt:lpstr>
      <vt:lpstr>Цель: сформировать у детей представление о ценности хлеба</vt:lpstr>
      <vt:lpstr>Задачи:</vt:lpstr>
      <vt:lpstr>Ожидаемый результат: Бережное отношение к хлебу!</vt:lpstr>
      <vt:lpstr>Итог проекта:  Создан мини – музея «Хлеб –всему голова!» </vt:lpstr>
      <vt:lpstr> Предварительная работа:</vt:lpstr>
      <vt:lpstr>Презентация PowerPoint</vt:lpstr>
      <vt:lpstr>Изготовление хлебобулочных изделий из соленого теста</vt:lpstr>
      <vt:lpstr>Мини музей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всему голова!</dc:title>
  <dc:creator>Windows User</dc:creator>
  <cp:lastModifiedBy>Windows User</cp:lastModifiedBy>
  <cp:revision>30</cp:revision>
  <dcterms:created xsi:type="dcterms:W3CDTF">2016-03-18T10:11:44Z</dcterms:created>
  <dcterms:modified xsi:type="dcterms:W3CDTF">2017-01-17T10:49:34Z</dcterms:modified>
</cp:coreProperties>
</file>