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>
    <p:cut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cut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cut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cut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cut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cut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cut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cut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>
    <p:cut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>
    <p:cut thruBlk="1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Зимние забавы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Веселые снеговики</a:t>
            </a:r>
            <a:endParaRPr lang="ru-RU" dirty="0"/>
          </a:p>
        </p:txBody>
      </p:sp>
    </p:spTree>
  </p:cSld>
  <p:clrMapOvr>
    <a:masterClrMapping/>
  </p:clrMapOvr>
  <p:transition spd="med" advClick="0"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	</a:t>
            </a:r>
            <a:r>
              <a:rPr lang="ru-RU" dirty="0" err="1" smtClean="0"/>
              <a:t>Снежана</a:t>
            </a:r>
            <a:r>
              <a:rPr lang="ru-RU" dirty="0" smtClean="0"/>
              <a:t> Денисовна</a:t>
            </a:r>
            <a:endParaRPr lang="ru-RU" dirty="0"/>
          </a:p>
        </p:txBody>
      </p:sp>
      <p:pic>
        <p:nvPicPr>
          <p:cNvPr id="1026" name="Picture 2" descr="C:\Users\Бук\Desktop\DSC009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143116"/>
            <a:ext cx="2466864" cy="4389437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Сугроб Иванович</a:t>
            </a:r>
            <a:endParaRPr lang="ru-RU" dirty="0"/>
          </a:p>
        </p:txBody>
      </p:sp>
      <p:pic>
        <p:nvPicPr>
          <p:cNvPr id="4" name="Picture 2" descr="C:\Users\Бук\Desktop\DSC009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8568" y="1935163"/>
            <a:ext cx="2466864" cy="4389437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cut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</a:t>
            </a:r>
            <a:r>
              <a:rPr lang="ru-RU" dirty="0" err="1" smtClean="0"/>
              <a:t>Снеговята</a:t>
            </a:r>
            <a:endParaRPr lang="ru-RU" dirty="0"/>
          </a:p>
        </p:txBody>
      </p:sp>
      <p:pic>
        <p:nvPicPr>
          <p:cNvPr id="4098" name="Picture 2" descr="C:\Users\Бук\Desktop\DSC009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807" y="1935163"/>
            <a:ext cx="7810386" cy="4389437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cut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9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Зимние забавы</vt:lpstr>
      <vt:lpstr>  Снежана Денисовна</vt:lpstr>
      <vt:lpstr>            Сугроб Иванович</vt:lpstr>
      <vt:lpstr>                  Снеговята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забавы</dc:title>
  <dc:creator>Бук</dc:creator>
  <cp:lastModifiedBy>Бук</cp:lastModifiedBy>
  <cp:revision>1</cp:revision>
  <dcterms:created xsi:type="dcterms:W3CDTF">2017-01-17T18:57:30Z</dcterms:created>
  <dcterms:modified xsi:type="dcterms:W3CDTF">2017-01-17T19:05:03Z</dcterms:modified>
</cp:coreProperties>
</file>