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68" r:id="rId3"/>
    <p:sldId id="267" r:id="rId4"/>
    <p:sldId id="266" r:id="rId5"/>
    <p:sldId id="257" r:id="rId6"/>
    <p:sldId id="258" r:id="rId7"/>
    <p:sldId id="269" r:id="rId8"/>
    <p:sldId id="270" r:id="rId9"/>
    <p:sldId id="271" r:id="rId10"/>
    <p:sldId id="274" r:id="rId11"/>
    <p:sldId id="275" r:id="rId12"/>
    <p:sldId id="276" r:id="rId13"/>
    <p:sldId id="277" r:id="rId14"/>
    <p:sldId id="279" r:id="rId15"/>
    <p:sldId id="278" r:id="rId16"/>
    <p:sldId id="261" r:id="rId17"/>
    <p:sldId id="262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66"/>
    <a:srgbClr val="00FFFF"/>
    <a:srgbClr val="FFFF00"/>
    <a:srgbClr val="000000"/>
    <a:srgbClr val="FF3300"/>
    <a:srgbClr val="FF9900"/>
    <a:srgbClr val="660066"/>
    <a:srgbClr val="A14D07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44" autoAdjust="0"/>
  </p:normalViewPr>
  <p:slideViewPr>
    <p:cSldViewPr>
      <p:cViewPr>
        <p:scale>
          <a:sx n="45" d="100"/>
          <a:sy n="45" d="100"/>
        </p:scale>
        <p:origin x="-2010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9EA27A-AD45-4F5B-899F-9470909B6328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B1F88-43DE-47C6-BA8D-16E614EE09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Забелина</a:t>
            </a:r>
            <a:r>
              <a:rPr lang="ru-RU" baseline="0" dirty="0" smtClean="0"/>
              <a:t> Наталья Владимировна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B1F88-43DE-47C6-BA8D-16E614EE09E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B1F88-43DE-47C6-BA8D-16E614EE09E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B1F88-43DE-47C6-BA8D-16E614EE09E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Добрый доктор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Айболит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У нас в группе погостит.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B1F88-43DE-47C6-BA8D-16E614EE09E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Наши праздники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B1F88-43DE-47C6-BA8D-16E614EE09E0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Любим экспериментировать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B1F88-43DE-47C6-BA8D-16E614EE09E0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B1F88-43DE-47C6-BA8D-16E614EE09E0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DE7B-0984-4869-B9AB-A1E8E35E1ED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4F29-5676-4BCB-820E-F5DB9CCF5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DE7B-0984-4869-B9AB-A1E8E35E1ED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4F29-5676-4BCB-820E-F5DB9CCF5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DE7B-0984-4869-B9AB-A1E8E35E1ED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4F29-5676-4BCB-820E-F5DB9CCF5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DE7B-0984-4869-B9AB-A1E8E35E1ED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4F29-5676-4BCB-820E-F5DB9CCF5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DE7B-0984-4869-B9AB-A1E8E35E1ED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4F29-5676-4BCB-820E-F5DB9CCF5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DE7B-0984-4869-B9AB-A1E8E35E1ED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4F29-5676-4BCB-820E-F5DB9CCF5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DE7B-0984-4869-B9AB-A1E8E35E1ED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4F29-5676-4BCB-820E-F5DB9CCF5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DE7B-0984-4869-B9AB-A1E8E35E1ED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4F29-5676-4BCB-820E-F5DB9CCF5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DE7B-0984-4869-B9AB-A1E8E35E1ED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4F29-5676-4BCB-820E-F5DB9CCF5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DE7B-0984-4869-B9AB-A1E8E35E1ED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4F29-5676-4BCB-820E-F5DB9CCF5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DE7B-0984-4869-B9AB-A1E8E35E1ED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4F29-5676-4BCB-820E-F5DB9CCF5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6DE7B-0984-4869-B9AB-A1E8E35E1ED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B4F29-5676-4BCB-820E-F5DB9CCF5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2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10" Type="http://schemas.openxmlformats.org/officeDocument/2006/relationships/image" Target="../media/image37.gif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gif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gif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gif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gif"/><Relationship Id="rId4" Type="http://schemas.openxmlformats.org/officeDocument/2006/relationships/image" Target="../media/image6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gif"/><Relationship Id="rId4" Type="http://schemas.openxmlformats.org/officeDocument/2006/relationships/image" Target="../media/image6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gif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gif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83.gif"/><Relationship Id="rId7" Type="http://schemas.openxmlformats.org/officeDocument/2006/relationships/image" Target="../media/image87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7" Type="http://schemas.openxmlformats.org/officeDocument/2006/relationships/image" Target="../media/image9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gif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7" Type="http://schemas.openxmlformats.org/officeDocument/2006/relationships/image" Target="../media/image10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jpeg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7" Type="http://schemas.openxmlformats.org/officeDocument/2006/relationships/image" Target="../media/image10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png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458" name="WordArt 2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259632" y="1124744"/>
            <a:ext cx="6480720" cy="1584176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latin typeface="Arial Black"/>
              </a:rPr>
              <a:t> </a:t>
            </a:r>
            <a:endParaRPr lang="ru-RU" sz="3600" kern="10" spc="0" dirty="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latin typeface="Arial Black"/>
            </a:endParaRPr>
          </a:p>
        </p:txBody>
      </p:sp>
      <p:sp>
        <p:nvSpPr>
          <p:cNvPr id="19457" name="WordArt 1"/>
          <p:cNvSpPr>
            <a:spLocks noChangeArrowheads="1" noChangeShapeType="1" noTextEdit="1"/>
          </p:cNvSpPr>
          <p:nvPr/>
        </p:nvSpPr>
        <p:spPr bwMode="auto">
          <a:xfrm>
            <a:off x="3347864" y="3068960"/>
            <a:ext cx="2232248" cy="1440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Formoza\Desktop\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785794"/>
            <a:ext cx="6858048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www.pics-zone.ru/img.php?url=http://s02.yapfiles.ru/files/758272/yellow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785794"/>
            <a:ext cx="6572296" cy="52864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9058" y="928670"/>
            <a:ext cx="269466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Раздевалка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Здесь у нас стоят кабинки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Внутри порядок – ни пылинки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Залог здоровья -  чистота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Не раздевалка – красота!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85918" y="1857364"/>
            <a:ext cx="184997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3857628"/>
            <a:ext cx="257176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39753" y="4357694"/>
            <a:ext cx="230368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8" name="Picture 8" descr="C:\Users\Formoza\Desktop\Картинки\0_9da17_84abee0b_XL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72200" y="4149080"/>
            <a:ext cx="1271634" cy="1280184"/>
          </a:xfrm>
          <a:prstGeom prst="rect">
            <a:avLst/>
          </a:prstGeom>
          <a:noFill/>
        </p:spPr>
      </p:pic>
      <p:pic>
        <p:nvPicPr>
          <p:cNvPr id="35850" name="Picture 10" descr="http://gifgifs.com/animations/clothing/accessories/Mittens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142976" y="3857628"/>
            <a:ext cx="1419225" cy="1028701"/>
          </a:xfrm>
          <a:prstGeom prst="rect">
            <a:avLst/>
          </a:prstGeom>
          <a:noFill/>
        </p:spPr>
      </p:pic>
      <p:pic>
        <p:nvPicPr>
          <p:cNvPr id="35852" name="Picture 12" descr="http://gifgifs.com/animations/clothing/womens-clothes/Coat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524328" y="188640"/>
            <a:ext cx="1362075" cy="1333501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Formoza\Desktop\Шаблоны для прзентаций с пчелками\w_95aa43e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428604"/>
            <a:ext cx="7286676" cy="54292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714356"/>
            <a:ext cx="32861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000000"/>
                </a:solidFill>
              </a:rPr>
              <a:t>Групповая комната</a:t>
            </a:r>
          </a:p>
          <a:p>
            <a:pPr algn="ctr"/>
            <a:r>
              <a:rPr lang="ru-RU" sz="1600" b="1" dirty="0" smtClean="0">
                <a:solidFill>
                  <a:srgbClr val="0000FF"/>
                </a:solidFill>
              </a:rPr>
              <a:t>В нашей группе</a:t>
            </a:r>
          </a:p>
          <a:p>
            <a:pPr algn="ctr"/>
            <a:r>
              <a:rPr lang="ru-RU" sz="1600" b="1" dirty="0" smtClean="0">
                <a:solidFill>
                  <a:srgbClr val="0000FF"/>
                </a:solidFill>
              </a:rPr>
              <a:t>Всем на диво</a:t>
            </a:r>
          </a:p>
          <a:p>
            <a:pPr algn="ctr"/>
            <a:r>
              <a:rPr lang="ru-RU" sz="1600" b="1" dirty="0" smtClean="0">
                <a:solidFill>
                  <a:srgbClr val="0000FF"/>
                </a:solidFill>
              </a:rPr>
              <a:t>И нарядно, и красиво</a:t>
            </a:r>
          </a:p>
          <a:p>
            <a:pPr algn="ctr"/>
            <a:r>
              <a:rPr lang="ru-RU" sz="1600" b="1" dirty="0" smtClean="0">
                <a:solidFill>
                  <a:srgbClr val="0000FF"/>
                </a:solidFill>
              </a:rPr>
              <a:t>Очень много есть у нас</a:t>
            </a:r>
          </a:p>
          <a:p>
            <a:pPr algn="ctr"/>
            <a:r>
              <a:rPr lang="ru-RU" sz="1600" b="1" dirty="0" smtClean="0">
                <a:solidFill>
                  <a:srgbClr val="0000FF"/>
                </a:solidFill>
              </a:rPr>
              <a:t>Всё покажем мы сейчас</a:t>
            </a:r>
            <a:endParaRPr lang="ru-RU" sz="1600" b="1" dirty="0">
              <a:solidFill>
                <a:srgbClr val="0000FF"/>
              </a:solidFill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4414" y="857232"/>
            <a:ext cx="1845418" cy="185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1214422"/>
            <a:ext cx="1524708" cy="2142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14744" y="2643182"/>
            <a:ext cx="1928826" cy="1851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43636" y="3929066"/>
            <a:ext cx="164307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071538" y="3500438"/>
            <a:ext cx="1835635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1" name="Picture 7" descr="C:\Users\Formoza\Desktop\Картинки\iгг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929058" y="4572008"/>
            <a:ext cx="1826481" cy="1416790"/>
          </a:xfrm>
          <a:prstGeom prst="rect">
            <a:avLst/>
          </a:prstGeom>
          <a:noFill/>
        </p:spPr>
      </p:pic>
      <p:pic>
        <p:nvPicPr>
          <p:cNvPr id="36873" name="Picture 9" descr="http://files.web2edu.ru/226e6774-fe30-47a0-bf45-79984a7e0a5f/3e527540-09fd-4ed5-a12d-90bc9fd488c0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971600" y="2852936"/>
            <a:ext cx="1294735" cy="91710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dnz45.edu.vn.ua/wp-content/uploads/2015/02/1264692536_slgg_20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142983"/>
            <a:ext cx="7715304" cy="4786347"/>
          </a:xfrm>
          <a:prstGeom prst="rect">
            <a:avLst/>
          </a:prstGeom>
          <a:noFill/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68" y="1214422"/>
            <a:ext cx="1316664" cy="1710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1643050"/>
            <a:ext cx="1154978" cy="1209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14480" y="1714488"/>
            <a:ext cx="1933925" cy="1210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71538" y="3689648"/>
            <a:ext cx="1304726" cy="2311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00430" y="2928934"/>
            <a:ext cx="1717932" cy="209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6" name="Picture 8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572132" y="3714752"/>
            <a:ext cx="2071702" cy="173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8" name="Picture 10" descr="http://f17.ifotki.info/org/0cf05c365637dd627ed3072e672066fe53dcef197498401.gif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292080" y="5373216"/>
            <a:ext cx="933450" cy="12858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shadow-land.narod.ru/bac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857232"/>
            <a:ext cx="7358114" cy="5000660"/>
          </a:xfrm>
          <a:prstGeom prst="rect">
            <a:avLst/>
          </a:prstGeom>
          <a:noFill/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1428736"/>
            <a:ext cx="2815754" cy="1736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1500174"/>
            <a:ext cx="252483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57290" y="3571876"/>
            <a:ext cx="292895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43504" y="3857628"/>
            <a:ext cx="257176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3" name="Picture 7" descr="C:\Users\Formoza\Desktop\Картинки\iц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743825" y="692696"/>
            <a:ext cx="1400175" cy="1809750"/>
          </a:xfrm>
          <a:prstGeom prst="rect">
            <a:avLst/>
          </a:prstGeom>
          <a:noFill/>
        </p:spPr>
      </p:pic>
      <p:pic>
        <p:nvPicPr>
          <p:cNvPr id="39945" name="Picture 9" descr="http://pt.nociicon.com/public/upload/smile/77000000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139952" y="2564904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cs622922.vk.me/v622922639/965e/PFQ-ulftur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7" y="1500174"/>
            <a:ext cx="7286676" cy="4500594"/>
          </a:xfrm>
          <a:prstGeom prst="rect">
            <a:avLst/>
          </a:prstGeom>
          <a:noFill/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4143380"/>
            <a:ext cx="1238956" cy="16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26" y="2214554"/>
            <a:ext cx="1522490" cy="1403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9" name="Picture 5" descr="C:\Users\Formoza\Desktop\Картинки\iее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5984" y="4357694"/>
            <a:ext cx="1692922" cy="1000132"/>
          </a:xfrm>
          <a:prstGeom prst="rect">
            <a:avLst/>
          </a:prstGeom>
          <a:noFill/>
        </p:spPr>
      </p:pic>
      <p:pic>
        <p:nvPicPr>
          <p:cNvPr id="41991" name="Picture 7" descr="http://www.tomrchambers.com/delgado_nancy/shower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5984" y="2000240"/>
            <a:ext cx="1085850" cy="135731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Formoza\Desktop\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857232"/>
            <a:ext cx="6572296" cy="492922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31840" y="1857363"/>
            <a:ext cx="32261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660066"/>
                </a:solidFill>
              </a:rPr>
              <a:t>В мой любимый детский сад</a:t>
            </a:r>
          </a:p>
          <a:p>
            <a:r>
              <a:rPr lang="ru-RU" i="1" dirty="0" smtClean="0">
                <a:solidFill>
                  <a:srgbClr val="660066"/>
                </a:solidFill>
              </a:rPr>
              <a:t>Приходить  я очень рад,</a:t>
            </a:r>
          </a:p>
          <a:p>
            <a:r>
              <a:rPr lang="ru-RU" i="1" dirty="0" smtClean="0">
                <a:solidFill>
                  <a:srgbClr val="660066"/>
                </a:solidFill>
              </a:rPr>
              <a:t>Потому что там с утра</a:t>
            </a:r>
          </a:p>
          <a:p>
            <a:r>
              <a:rPr lang="ru-RU" i="1" dirty="0" smtClean="0">
                <a:solidFill>
                  <a:srgbClr val="660066"/>
                </a:solidFill>
              </a:rPr>
              <a:t>Физкультура и игра.</a:t>
            </a:r>
            <a:endParaRPr lang="ru-RU" dirty="0"/>
          </a:p>
        </p:txBody>
      </p:sp>
      <p:pic>
        <p:nvPicPr>
          <p:cNvPr id="40963" name="Picture 3" descr="C:\Users\Formoza\Desktop\Новая папка (4)\IMG_20160115_0934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3071810"/>
            <a:ext cx="2295675" cy="2071702"/>
          </a:xfrm>
          <a:prstGeom prst="rect">
            <a:avLst/>
          </a:prstGeom>
          <a:noFill/>
        </p:spPr>
      </p:pic>
      <p:pic>
        <p:nvPicPr>
          <p:cNvPr id="40964" name="Picture 4" descr="C:\Users\Formoza\Desktop\Новая папка (4)\IMG_20160113_0945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4942" y="2857496"/>
            <a:ext cx="2779533" cy="1725342"/>
          </a:xfrm>
          <a:prstGeom prst="rect">
            <a:avLst/>
          </a:prstGeom>
          <a:noFill/>
        </p:spPr>
      </p:pic>
      <p:pic>
        <p:nvPicPr>
          <p:cNvPr id="40965" name="Picture 5" descr="C:\Users\Formoza\Desktop\Картинки\MGcschSAr1M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94" y="4857760"/>
            <a:ext cx="1728192" cy="714380"/>
          </a:xfrm>
          <a:prstGeom prst="rect">
            <a:avLst/>
          </a:prstGeom>
          <a:noFill/>
        </p:spPr>
      </p:pic>
      <p:pic>
        <p:nvPicPr>
          <p:cNvPr id="40967" name="Picture 7" descr="http://www.picturesanimations.com/h/holliday/vak18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15616" y="5157192"/>
            <a:ext cx="1296144" cy="12624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Formoza\Desktop\GuitarSlaidPre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000108"/>
            <a:ext cx="5572164" cy="521497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5984" y="1571612"/>
            <a:ext cx="328614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Музыкальные занятия очень любят малыши,</a:t>
            </a:r>
          </a:p>
          <a:p>
            <a:pPr>
              <a:spcBef>
                <a:spcPct val="50000"/>
              </a:spcBef>
              <a:defRPr/>
            </a:pPr>
            <a:r>
              <a:rPr lang="ru-RU" sz="20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Все играют, развлекаются и танцуют от души!</a:t>
            </a:r>
          </a:p>
        </p:txBody>
      </p:sp>
      <p:pic>
        <p:nvPicPr>
          <p:cNvPr id="7169" name="Picture 1" descr="C:\Users\Formoza\Desktop\Новая папка (4)\IMG_20160129_1048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3643314"/>
            <a:ext cx="1872581" cy="1869358"/>
          </a:xfrm>
          <a:prstGeom prst="flowChartAlternateProcess">
            <a:avLst/>
          </a:prstGeom>
          <a:noFill/>
        </p:spPr>
      </p:pic>
      <p:pic>
        <p:nvPicPr>
          <p:cNvPr id="7170" name="Picture 2" descr="C:\Users\Formoza\Desktop\Картинки\1292013162-brochur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8184" y="260648"/>
            <a:ext cx="2736304" cy="2435310"/>
          </a:xfrm>
          <a:prstGeom prst="rect">
            <a:avLst/>
          </a:prstGeom>
          <a:noFill/>
        </p:spPr>
      </p:pic>
      <p:pic>
        <p:nvPicPr>
          <p:cNvPr id="7172" name="Picture 4" descr="http://u.jimdo.com/www7/o/sfab4f292be91c126/img/i4aa3c533cc292825/1302297326/std/image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1844824"/>
            <a:ext cx="1124992" cy="1008112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Formoza\Desktop\Xt18Gt2p7p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357298"/>
            <a:ext cx="7643866" cy="492922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14480" y="1714488"/>
            <a:ext cx="371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Batang" pitchFamily="18" charset="-127"/>
                <a:ea typeface="Batang" pitchFamily="18" charset="-127"/>
              </a:rPr>
              <a:t>Одеяло и подушки -</a:t>
            </a:r>
            <a:br>
              <a:rPr lang="ru-RU" b="1" i="1" dirty="0" smtClean="0">
                <a:solidFill>
                  <a:srgbClr val="0000FF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b="1" i="1" dirty="0" smtClean="0">
                <a:solidFill>
                  <a:srgbClr val="0000FF"/>
                </a:solidFill>
                <a:latin typeface="Batang" pitchFamily="18" charset="-127"/>
                <a:ea typeface="Batang" pitchFamily="18" charset="-127"/>
              </a:rPr>
              <a:t>Наши лучшие подружки. </a:t>
            </a:r>
            <a:br>
              <a:rPr lang="ru-RU" b="1" i="1" dirty="0" smtClean="0">
                <a:solidFill>
                  <a:srgbClr val="0000FF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b="1" i="1" dirty="0" smtClean="0">
                <a:solidFill>
                  <a:srgbClr val="0000FF"/>
                </a:solidFill>
                <a:latin typeface="Batang" pitchFamily="18" charset="-127"/>
                <a:ea typeface="Batang" pitchFamily="18" charset="-127"/>
              </a:rPr>
              <a:t>Мы прижмёмся к ним щекой </a:t>
            </a:r>
            <a:br>
              <a:rPr lang="ru-RU" b="1" i="1" dirty="0" smtClean="0">
                <a:solidFill>
                  <a:srgbClr val="0000FF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b="1" i="1" dirty="0" smtClean="0">
                <a:solidFill>
                  <a:srgbClr val="0000FF"/>
                </a:solidFill>
                <a:latin typeface="Batang" pitchFamily="18" charset="-127"/>
                <a:ea typeface="Batang" pitchFamily="18" charset="-127"/>
              </a:rPr>
              <a:t>И поспим часок-другой.</a:t>
            </a:r>
            <a:endParaRPr lang="ru-RU" b="1" i="1" dirty="0">
              <a:solidFill>
                <a:srgbClr val="0000FF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3429000"/>
            <a:ext cx="2214578" cy="1660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3000372"/>
            <a:ext cx="2357454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8" name="Picture 4" descr="http://th361.photobucket.com/albums/oo54/Imdareaper/Emoticons/th_Sleep-Female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36096" y="3356992"/>
            <a:ext cx="2065135" cy="1368152"/>
          </a:xfrm>
          <a:prstGeom prst="rect">
            <a:avLst/>
          </a:prstGeom>
          <a:noFill/>
        </p:spPr>
      </p:pic>
      <p:pic>
        <p:nvPicPr>
          <p:cNvPr id="6149" name="Picture 5" descr="C:\Users\Formoza\Desktop\Картинки\iфф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11960" y="5000636"/>
            <a:ext cx="1075767" cy="1174218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 descr="http://drobs.ru/opyat/40/fon_krasochnyy_pyatna_yarkiy_1920x10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071546"/>
            <a:ext cx="7358114" cy="464347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728" y="1643050"/>
            <a:ext cx="375483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FFFF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Добрый доктор </a:t>
            </a:r>
            <a:r>
              <a:rPr lang="ru-RU" sz="2800" dirty="0" smtClean="0">
                <a:solidFill>
                  <a:srgbClr val="00FFFF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solidFill>
                  <a:srgbClr val="00FFFF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Айболит</a:t>
            </a:r>
            <a:r>
              <a:rPr lang="ru-RU" sz="2800" dirty="0" smtClean="0">
                <a:solidFill>
                  <a:srgbClr val="00FFFF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solidFill>
                  <a:srgbClr val="00FFFF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</a:t>
            </a:r>
            <a:endParaRPr lang="ru-RU" sz="2800" dirty="0" smtClean="0">
              <a:solidFill>
                <a:srgbClr val="00FFFF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FFFF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У нас в группе погостит.</a:t>
            </a:r>
            <a:endParaRPr lang="ru-RU" sz="2800" dirty="0" smtClean="0">
              <a:solidFill>
                <a:srgbClr val="00FFFF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3012" name="Picture 4" descr="C:\Users\Formoza\Desktop\Новая папка (4)\IMG_20160129_104751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3286124"/>
            <a:ext cx="2450933" cy="1838200"/>
          </a:xfrm>
          <a:prstGeom prst="rect">
            <a:avLst/>
          </a:prstGeom>
          <a:noFill/>
        </p:spPr>
      </p:pic>
      <p:pic>
        <p:nvPicPr>
          <p:cNvPr id="43013" name="Picture 5" descr="C:\Users\Formoza\Desktop\Новая папка (4)\IMG_20160129_1046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70" y="3571876"/>
            <a:ext cx="2253811" cy="1690358"/>
          </a:xfrm>
          <a:prstGeom prst="rect">
            <a:avLst/>
          </a:prstGeom>
          <a:noFill/>
        </p:spPr>
      </p:pic>
      <p:pic>
        <p:nvPicPr>
          <p:cNvPr id="43015" name="Picture 7" descr="http://www.playcast.ru/uploads/2015/06/16/14002909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86380" y="1428736"/>
            <a:ext cx="1643074" cy="1379576"/>
          </a:xfrm>
          <a:prstGeom prst="rect">
            <a:avLst/>
          </a:prstGeom>
          <a:noFill/>
        </p:spPr>
      </p:pic>
      <p:pic>
        <p:nvPicPr>
          <p:cNvPr id="43016" name="Picture 8" descr="C:\Users\Formoza\Desktop\Картинки\i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071934" y="3786190"/>
            <a:ext cx="982656" cy="145863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kobmer.ru/www/29/fon_pyatna_svet_poverhnost_tekstura_2000x12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071546"/>
            <a:ext cx="7429552" cy="464347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57422" y="1142985"/>
            <a:ext cx="28575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Кто сегодня парикмахер?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Разрешите, буду я.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Я вам сделаю причёску,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Например, как у меня.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/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Перед зеркалом садитесь,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Я накидку завяжу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И, конечно, первым делом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Аккуратно причешу.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6086" name="Picture 6" descr="http://f1.mylove.ru/f_1bhWA05DWd3QTUP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1571612"/>
            <a:ext cx="1979712" cy="1464787"/>
          </a:xfrm>
          <a:prstGeom prst="rect">
            <a:avLst/>
          </a:prstGeom>
          <a:noFill/>
        </p:spPr>
      </p:pic>
      <p:pic>
        <p:nvPicPr>
          <p:cNvPr id="46088" name="Picture 8" descr="http://gifgifs.com/animations/jobs-people/barbers-and-beauticians/Blue_brush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1643050"/>
            <a:ext cx="1438275" cy="1171575"/>
          </a:xfrm>
          <a:prstGeom prst="rect">
            <a:avLst/>
          </a:prstGeom>
          <a:noFill/>
        </p:spPr>
      </p:pic>
      <p:pic>
        <p:nvPicPr>
          <p:cNvPr id="46089" name="Picture 9" descr="C:\Users\Formoza\Desktop\Новая папка (4)\IMG_20160129_103327_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94" y="3643314"/>
            <a:ext cx="2532820" cy="1857388"/>
          </a:xfrm>
          <a:prstGeom prst="rect">
            <a:avLst/>
          </a:prstGeom>
          <a:noFill/>
        </p:spPr>
      </p:pic>
      <p:pic>
        <p:nvPicPr>
          <p:cNvPr id="46090" name="Picture 1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85786" y="3713011"/>
            <a:ext cx="1857388" cy="202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Formoza\Desktop\Шаблоны для прзентаций с пчелками\w_95aa43e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1285860"/>
            <a:ext cx="6072230" cy="428628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627784" y="188640"/>
            <a:ext cx="28083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Содержание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907704" y="1124744"/>
            <a:ext cx="485581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Добро пожаловать!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Давайте познакомимся.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Наша группа.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Чем мы живем.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Наши увлечения.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Заключение.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img.phombo.com/img1/photocombo/1105/Yellow_and_Green_Aur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1000108"/>
            <a:ext cx="5929354" cy="5214974"/>
          </a:xfrm>
          <a:prstGeom prst="rect">
            <a:avLst/>
          </a:prstGeom>
          <a:noFill/>
        </p:spPr>
      </p:pic>
      <p:pic>
        <p:nvPicPr>
          <p:cNvPr id="45060" name="Picture 4" descr="http://i290.photobucket.com/albums/ll274/hifza_cute/curtain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12" y="1214422"/>
            <a:ext cx="722752" cy="842436"/>
          </a:xfrm>
          <a:prstGeom prst="rect">
            <a:avLst/>
          </a:prstGeom>
          <a:noFill/>
        </p:spPr>
      </p:pic>
      <p:pic>
        <p:nvPicPr>
          <p:cNvPr id="45062" name="Picture 6" descr="http://tommybragg.com/testsite/images/Clap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52320" y="476672"/>
            <a:ext cx="1228725" cy="609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5984" y="1071546"/>
            <a:ext cx="27146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Поднялся занавес и вот 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 На сцене Золушка живет. 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 Грустит, смеется и поет 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 И после бала принца ждет. 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5064" name="Picture 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2065" y="2109675"/>
            <a:ext cx="2143141" cy="160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5" name="Picture 9" descr="C:\Users\Formoza\Desktop\Новая папка (4)\IMG_20160129_10343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5984" y="2643182"/>
            <a:ext cx="1809763" cy="1357322"/>
          </a:xfrm>
          <a:prstGeom prst="rect">
            <a:avLst/>
          </a:prstGeom>
          <a:noFill/>
        </p:spPr>
      </p:pic>
      <p:pic>
        <p:nvPicPr>
          <p:cNvPr id="45066" name="Picture 1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43504" y="4214819"/>
            <a:ext cx="2016635" cy="1512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7" name="Picture 11" descr="C:\Users\Formoza\Desktop\Картинки\517292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43240" y="4572008"/>
            <a:ext cx="1772270" cy="132459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fotoshops.org/uploads/taginator/Jan-2013/fotoshop-fon-dlya-foto-dets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142984"/>
            <a:ext cx="7072362" cy="5000660"/>
          </a:xfrm>
          <a:prstGeom prst="rect">
            <a:avLst/>
          </a:prstGeom>
          <a:noFill/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624" y="3500438"/>
            <a:ext cx="2027054" cy="2016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9124" y="3786190"/>
            <a:ext cx="2000976" cy="1945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627784" y="1071546"/>
            <a:ext cx="28014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  <a:t>Весело в саду у нас,</a:t>
            </a:r>
            <a:b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  <a:t>Здесь проводим время класс!</a:t>
            </a:r>
            <a:b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  <a:t>Здесь с друзьями мы играем,</a:t>
            </a:r>
            <a:b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  <a:t>Веселимся и гуляем.</a:t>
            </a:r>
            <a:endParaRPr lang="ru-RU" sz="24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47109" name="Picture 5" descr="C:\Users\Formoza\Desktop\Картинки\5447d7e118d9t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15140" y="1857364"/>
            <a:ext cx="1346036" cy="1071570"/>
          </a:xfrm>
          <a:prstGeom prst="rect">
            <a:avLst/>
          </a:prstGeom>
          <a:noFill/>
        </p:spPr>
      </p:pic>
      <p:pic>
        <p:nvPicPr>
          <p:cNvPr id="47111" name="Picture 7" descr="http://www.vomdreirutenberg.de/Pics/luftballon_32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528" y="476672"/>
            <a:ext cx="1380765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cs3.a5.ru/media/6e/9b/80/850_6e9b8014e2c7ed6ea0dad64231c5b9d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928670"/>
            <a:ext cx="6715172" cy="50006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1571612"/>
            <a:ext cx="32147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66"/>
                </a:solidFill>
                <a:latin typeface="Monotype Corsiva" pitchFamily="66" charset="0"/>
              </a:rPr>
              <a:t>Свежий воздух малышам</a:t>
            </a:r>
          </a:p>
          <a:p>
            <a:r>
              <a:rPr lang="ru-RU" sz="2400" dirty="0" smtClean="0">
                <a:solidFill>
                  <a:srgbClr val="000066"/>
                </a:solidFill>
                <a:latin typeface="Monotype Corsiva" pitchFamily="66" charset="0"/>
              </a:rPr>
              <a:t>Нужен и полезен!</a:t>
            </a:r>
          </a:p>
          <a:p>
            <a:r>
              <a:rPr lang="ru-RU" sz="2400" dirty="0" smtClean="0">
                <a:solidFill>
                  <a:srgbClr val="000066"/>
                </a:solidFill>
                <a:latin typeface="Monotype Corsiva" pitchFamily="66" charset="0"/>
              </a:rPr>
              <a:t>Очень весело гулять нам!</a:t>
            </a:r>
          </a:p>
          <a:p>
            <a:r>
              <a:rPr lang="ru-RU" sz="2400" dirty="0" smtClean="0">
                <a:solidFill>
                  <a:srgbClr val="000066"/>
                </a:solidFill>
                <a:latin typeface="Monotype Corsiva" pitchFamily="66" charset="0"/>
              </a:rPr>
              <a:t>И никаких болезней!...</a:t>
            </a:r>
            <a:endParaRPr lang="ru-RU" sz="2400" dirty="0">
              <a:solidFill>
                <a:srgbClr val="000066"/>
              </a:solidFill>
              <a:latin typeface="Monotype Corsiva" pitchFamily="66" charset="0"/>
            </a:endParaRPr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3071810"/>
            <a:ext cx="1714512" cy="150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3214686"/>
            <a:ext cx="1777400" cy="1657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5" name="Picture 7" descr="C:\Users\Formoza\Desktop\Картинки\Картинки пчелок  20 тыс изображений найдено в Яндекс.Картинках_files\i_04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60232" y="1285860"/>
            <a:ext cx="1197916" cy="1428760"/>
          </a:xfrm>
          <a:prstGeom prst="rect">
            <a:avLst/>
          </a:prstGeom>
          <a:noFill/>
        </p:spPr>
      </p:pic>
      <p:pic>
        <p:nvPicPr>
          <p:cNvPr id="9" name="Picture 10" descr="http://ds21-yar.edu.yar.ru/wp61002dfb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85918" y="4071942"/>
            <a:ext cx="1357322" cy="140399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easyengl.ucoz.ru/_ld/113/s322291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1071546"/>
            <a:ext cx="7000924" cy="5000660"/>
          </a:xfrm>
          <a:prstGeom prst="rect">
            <a:avLst/>
          </a:prstGeom>
          <a:noFill/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1500174"/>
            <a:ext cx="1771700" cy="2120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86050" y="1428736"/>
            <a:ext cx="192882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42976" y="3929066"/>
            <a:ext cx="2090005" cy="17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4857752" y="1214422"/>
            <a:ext cx="235745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Это всё – эксперименты –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Интересные моменты!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Всё, всё, всё хотим узнать!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Нужно всё зарисовать!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Как наш опыт получился,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Сколько времени он длился?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Удивляемся всему: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Как? Зачем? И почему?</a:t>
            </a:r>
            <a:endParaRPr lang="ru-RU" sz="2000" dirty="0">
              <a:latin typeface="Monotype Corsiva" pitchFamily="66" charset="0"/>
            </a:endParaRPr>
          </a:p>
        </p:txBody>
      </p:sp>
      <p:pic>
        <p:nvPicPr>
          <p:cNvPr id="51210" name="Picture 10" descr="http://www.odtualpkoleji.com/bulten17/alp_ans_2012_2013_mrt_blt_resimler/23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72264" y="4437112"/>
            <a:ext cx="1285884" cy="163509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Users\Formoza\Desktop\картинки рисунки\img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714356"/>
            <a:ext cx="6786610" cy="44291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15816" y="1000108"/>
            <a:ext cx="26642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 smtClean="0"/>
              <a:t>Постелю-ка</a:t>
            </a:r>
            <a:r>
              <a:rPr lang="ru-RU" b="1" i="1" dirty="0" smtClean="0"/>
              <a:t> я пеленку,</a:t>
            </a:r>
            <a:br>
              <a:rPr lang="ru-RU" b="1" i="1" dirty="0" smtClean="0"/>
            </a:br>
            <a:r>
              <a:rPr lang="ru-RU" b="1" i="1" dirty="0" smtClean="0"/>
              <a:t>Положу туда Алёнку.</a:t>
            </a:r>
            <a:br>
              <a:rPr lang="ru-RU" b="1" i="1" dirty="0" smtClean="0"/>
            </a:br>
            <a:r>
              <a:rPr lang="ru-RU" b="1" i="1" dirty="0" smtClean="0"/>
              <a:t>У моей задорной дочки</a:t>
            </a:r>
            <a:br>
              <a:rPr lang="ru-RU" b="1" i="1" dirty="0" smtClean="0"/>
            </a:br>
            <a:r>
              <a:rPr lang="ru-RU" b="1" i="1" dirty="0" smtClean="0"/>
              <a:t>Есть красивые носочки.</a:t>
            </a:r>
            <a:br>
              <a:rPr lang="ru-RU" b="1" i="1" dirty="0" smtClean="0"/>
            </a:br>
            <a:r>
              <a:rPr lang="ru-RU" b="1" i="1" dirty="0" smtClean="0"/>
              <a:t>Повяжу я ей косынку,</a:t>
            </a:r>
            <a:br>
              <a:rPr lang="ru-RU" b="1" i="1" dirty="0" smtClean="0"/>
            </a:br>
            <a:r>
              <a:rPr lang="ru-RU" b="1" i="1" dirty="0" smtClean="0"/>
              <a:t>Угощу ее малинкой.</a:t>
            </a:r>
            <a:br>
              <a:rPr lang="ru-RU" b="1" i="1" dirty="0" smtClean="0"/>
            </a:br>
            <a:r>
              <a:rPr lang="ru-RU" b="1" i="1" dirty="0" smtClean="0"/>
              <a:t>Поцелую дочку в глазки,</a:t>
            </a:r>
            <a:br>
              <a:rPr lang="ru-RU" b="1" i="1" dirty="0" smtClean="0"/>
            </a:br>
            <a:r>
              <a:rPr lang="ru-RU" b="1" i="1" dirty="0" smtClean="0"/>
              <a:t>Подарю свои ей ласки.</a:t>
            </a:r>
            <a:br>
              <a:rPr lang="ru-RU" b="1" i="1" dirty="0" smtClean="0"/>
            </a:br>
            <a:r>
              <a:rPr lang="ru-RU" b="1" i="1" dirty="0" smtClean="0"/>
              <a:t>Потом маме отнесу,</a:t>
            </a:r>
            <a:br>
              <a:rPr lang="ru-RU" b="1" i="1" dirty="0" smtClean="0"/>
            </a:br>
            <a:r>
              <a:rPr lang="ru-RU" b="1" i="1" dirty="0" smtClean="0"/>
              <a:t>А сама гулять пойду.</a:t>
            </a:r>
            <a:endParaRPr lang="ru-RU" dirty="0"/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2714620"/>
            <a:ext cx="2181438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2714620"/>
            <a:ext cx="1643074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229" name="Picture 5" descr="C:\Users\Formoza\Desktop\Шаблоны для прзентаций с пчелками\43686_html_m422f094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86182" y="3857628"/>
            <a:ext cx="1857388" cy="1428760"/>
          </a:xfrm>
          <a:prstGeom prst="rect">
            <a:avLst/>
          </a:prstGeom>
          <a:noFill/>
        </p:spPr>
      </p:pic>
      <p:pic>
        <p:nvPicPr>
          <p:cNvPr id="52231" name="Picture 7" descr="http://r13.imgfast.net/users/1311/20/68/88/smiles/1313932373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15008" y="1357298"/>
            <a:ext cx="1071570" cy="107157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ormoza\Desktop\Шаблоны для прзентаций с пчелками\w_95aa43e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142984"/>
            <a:ext cx="6858048" cy="4857784"/>
          </a:xfrm>
          <a:prstGeom prst="rect">
            <a:avLst/>
          </a:prstGeom>
          <a:noFill/>
        </p:spPr>
      </p:pic>
      <p:pic>
        <p:nvPicPr>
          <p:cNvPr id="53251" name="Picture 3" descr="C:\Users\Formoza\Desktop\Шаблоны для прзентаций с пчелками\огромное спасибо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2500306"/>
            <a:ext cx="4786346" cy="19417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3253" name="Picture 5" descr="http://proxy.aboutip.de/index.php?q=aHR0cDovL2ZvcnVtLmRpYW1vbmRycC5ydS9wdWJsaWMvc3R5bGVfZW1vdGljb25zL2RlZmF1bHQvamVtb2NpaV8xMS5naWY%3D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1000108"/>
            <a:ext cx="1825895" cy="405798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ormoza\Desktop\Шаблоны для прзентаций с пчелками\w_95aa43e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142984"/>
            <a:ext cx="6786610" cy="4714908"/>
          </a:xfrm>
          <a:prstGeom prst="rect">
            <a:avLst/>
          </a:prstGeom>
          <a:noFill/>
        </p:spPr>
      </p:pic>
      <p:pic>
        <p:nvPicPr>
          <p:cNvPr id="24580" name="Picture 4" descr="http://detsad-aigul.ucoz.ru/_si/0/s188920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1714488"/>
            <a:ext cx="2511188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Formoza\Desktop\Шаблоны для прзентаций с пчелками\w_95aa43e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642918"/>
            <a:ext cx="7429552" cy="4572032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411760" y="384339"/>
            <a:ext cx="39084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Наши эмблема и герб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33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Formoza\Desktop\1466153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628800"/>
            <a:ext cx="5032559" cy="2664296"/>
          </a:xfrm>
          <a:prstGeom prst="rect">
            <a:avLst/>
          </a:prstGeom>
          <a:noFill/>
        </p:spPr>
      </p:pic>
      <p:pic>
        <p:nvPicPr>
          <p:cNvPr id="2053" name="Picture 5" descr="http://ds60.pupils.ru/img_sad/ds60/gerb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1124745"/>
            <a:ext cx="2924968" cy="3375826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фон 1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40466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Детский садик, детский сад!</a:t>
            </a:r>
            <a:b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Малыши туда спешат.</a:t>
            </a:r>
            <a:b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Посмотреть я в сад иду –</a:t>
            </a:r>
            <a:b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Что растёт в таком саду?</a:t>
            </a:r>
            <a:b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Может, груши, виноград?</a:t>
            </a:r>
            <a:b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Их всегда я видеть рад!..</a:t>
            </a:r>
            <a:b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Что ты, дядя, не смеши! –</a:t>
            </a:r>
            <a:b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Говорят мне малыши.</a:t>
            </a:r>
            <a:b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кричат вдесятером:</a:t>
            </a:r>
            <a:b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"Это мы в саду растём!" </a:t>
            </a:r>
            <a:endParaRPr lang="ru-RU" dirty="0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1265" name="Picture 1" descr="C:\Users\Formoza\Desktop\Картинки\Картинки пчелок  20 тыс изображений найдено в Яндекс.Картинках_files\i_0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4365104"/>
            <a:ext cx="4464496" cy="2232248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g-fotki.yandex.ru/get/9752/36061669.19c/0_858ff_172d1e9f_GIFXL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2348880"/>
            <a:ext cx="6056599" cy="1152128"/>
          </a:xfrm>
          <a:prstGeom prst="rect">
            <a:avLst/>
          </a:prstGeom>
          <a:noFill/>
        </p:spPr>
      </p:pic>
      <p:pic>
        <p:nvPicPr>
          <p:cNvPr id="10244" name="Picture 4" descr="http://www.0lik.ru/uploads/posts/2011-01/1295696092_0lik.ru_pchelka-kopiy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5" name="Picture 5" descr="C:\Users\Formoza\Desktop\0_858ff_172d1e9f_GIFX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2276872"/>
            <a:ext cx="5457825" cy="10382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reeppt.net/background/ultra-cool-presentation-backgrounds-for-powerpoin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3" y="928669"/>
            <a:ext cx="7643867" cy="5072099"/>
          </a:xfrm>
          <a:prstGeom prst="rect">
            <a:avLst/>
          </a:prstGeom>
          <a:noFill/>
        </p:spPr>
      </p:pic>
      <p:pic>
        <p:nvPicPr>
          <p:cNvPr id="3" name="Picture 3" descr="C:\Users\Formoza\Desktop\998030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1285860"/>
            <a:ext cx="2014736" cy="107157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851920" y="620688"/>
            <a:ext cx="35283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Воспитатели группы: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286380" y="4374637"/>
            <a:ext cx="297853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Распопова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 Елена Валерьевна воспитатель :первой квалификационной категории, стаж 11 лет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6629" name="Picture 5" descr="C:\Users\Formoza\Desktop\IMG_20160131_1651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785927"/>
            <a:ext cx="2016224" cy="20717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000100" y="2857496"/>
            <a:ext cx="46440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Ляхова Ирина Владимировна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Monotype Corsiva" pitchFamily="66" charset="0"/>
                <a:cs typeface="Arial" pitchFamily="34" charset="0"/>
              </a:rPr>
              <a:t>воспитатель :первой квалификационной категории, стаж 25 лет</a:t>
            </a:r>
          </a:p>
        </p:txBody>
      </p:sp>
      <p:pic>
        <p:nvPicPr>
          <p:cNvPr id="26631" name="Picture 7" descr="C:\Users\Formoza\Desktop\Картинки\Картинки пчелок  20 тыс изображений найдено в Яндекс.Картинках_files\i_03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1960" y="1484784"/>
            <a:ext cx="1593726" cy="1372712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picture-483937-14112762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3042" y="4000504"/>
            <a:ext cx="2214578" cy="17859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reeppt.net/background/ultra-cool-presentation-backgrounds-for-powerpoin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714488"/>
            <a:ext cx="6858048" cy="4214842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357554" y="3922103"/>
            <a:ext cx="200026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Младший воспитатель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 descr="C:\Users\Formoza\Desktop\Новая папка (4)\IMG_20160129_103541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5" y="4000504"/>
            <a:ext cx="1785950" cy="17110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714612" y="4686225"/>
            <a:ext cx="214314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Иващенко Надежда Анатолиевна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3" name="Picture 5" descr="http://www.playcast.ru/uploads/2015/08/14/1468302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07904" y="5273824"/>
            <a:ext cx="1571469" cy="1584176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3714744" y="1857364"/>
            <a:ext cx="2857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</a:rPr>
              <a:t>Музыкальный руководитель:</a:t>
            </a:r>
            <a:endParaRPr lang="ru-RU" sz="28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14744" y="2786059"/>
            <a:ext cx="21431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Забелина Наталья Владимировна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85852" y="2143116"/>
            <a:ext cx="2188026" cy="2000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6" name="Picture 8" descr="http://i131.photobucket.com/albums/p314/shipka45/gifs/music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07904" y="1268760"/>
            <a:ext cx="1704975" cy="10763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hotppttemplates.com/wp-content/uploads/2013/09/Bee-ppt-Template-091201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928671"/>
            <a:ext cx="7215238" cy="4714908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123728" y="152391"/>
            <a:ext cx="43924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Давайте познакомимся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6" name="Picture 4" descr="C:\Users\Formoza\Desktop\Новая папка (4)\IMG_20160129_1042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571612"/>
            <a:ext cx="2857521" cy="2643206"/>
          </a:xfrm>
          <a:prstGeom prst="cloudCallou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929058" y="1772817"/>
            <a:ext cx="378621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3300"/>
                </a:solidFill>
                <a:latin typeface="Comic Sans MS" pitchFamily="66" charset="0"/>
              </a:rPr>
              <a:t>А это наши детишки:</a:t>
            </a:r>
          </a:p>
          <a:p>
            <a:r>
              <a:rPr lang="ru-RU" b="1" dirty="0" smtClean="0">
                <a:solidFill>
                  <a:srgbClr val="FF3300"/>
                </a:solidFill>
                <a:latin typeface="Comic Sans MS" pitchFamily="66" charset="0"/>
              </a:rPr>
              <a:t>Девчонки и мальчишки.</a:t>
            </a:r>
          </a:p>
          <a:p>
            <a:r>
              <a:rPr lang="ru-RU" b="1" dirty="0" err="1" smtClean="0">
                <a:solidFill>
                  <a:srgbClr val="FF3300"/>
                </a:solidFill>
                <a:latin typeface="Comic Sans MS" pitchFamily="66" charset="0"/>
              </a:rPr>
              <a:t>Кареглазочки</a:t>
            </a:r>
            <a:r>
              <a:rPr lang="ru-RU" b="1" dirty="0" smtClean="0">
                <a:solidFill>
                  <a:srgbClr val="FF3300"/>
                </a:solidFill>
                <a:latin typeface="Comic Sans MS" pitchFamily="66" charset="0"/>
              </a:rPr>
              <a:t> и </a:t>
            </a:r>
            <a:r>
              <a:rPr lang="ru-RU" b="1" dirty="0" err="1" smtClean="0">
                <a:solidFill>
                  <a:srgbClr val="FF3300"/>
                </a:solidFill>
                <a:latin typeface="Comic Sans MS" pitchFamily="66" charset="0"/>
              </a:rPr>
              <a:t>сероглазочки</a:t>
            </a:r>
            <a:endParaRPr lang="ru-RU" b="1" dirty="0" smtClean="0">
              <a:solidFill>
                <a:srgbClr val="FF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FF3300"/>
                </a:solidFill>
                <a:latin typeface="Comic Sans MS" pitchFamily="66" charset="0"/>
              </a:rPr>
              <a:t>Все красивые, словно из сказочки!</a:t>
            </a:r>
          </a:p>
          <a:p>
            <a:r>
              <a:rPr lang="ru-RU" b="1" dirty="0" smtClean="0">
                <a:solidFill>
                  <a:srgbClr val="FF3300"/>
                </a:solidFill>
                <a:latin typeface="Comic Sans MS" pitchFamily="66" charset="0"/>
              </a:rPr>
              <a:t>Золотоволосые, чернокудрые</a:t>
            </a:r>
          </a:p>
          <a:p>
            <a:r>
              <a:rPr lang="ru-RU" b="1" dirty="0" smtClean="0">
                <a:solidFill>
                  <a:srgbClr val="FF3300"/>
                </a:solidFill>
                <a:latin typeface="Comic Sans MS" pitchFamily="66" charset="0"/>
              </a:rPr>
              <a:t>То наивные, то очень мудрые </a:t>
            </a:r>
          </a:p>
          <a:p>
            <a:r>
              <a:rPr lang="ru-RU" b="1" dirty="0" smtClean="0">
                <a:solidFill>
                  <a:srgbClr val="FF3300"/>
                </a:solidFill>
                <a:latin typeface="Comic Sans MS" pitchFamily="66" charset="0"/>
              </a:rPr>
              <a:t>И курносые и чернобровые,</a:t>
            </a:r>
          </a:p>
          <a:p>
            <a:r>
              <a:rPr lang="ru-RU" b="1" dirty="0" smtClean="0">
                <a:solidFill>
                  <a:srgbClr val="FF3300"/>
                </a:solidFill>
                <a:latin typeface="Comic Sans MS" pitchFamily="66" charset="0"/>
              </a:rPr>
              <a:t>Все веселые, все здоровые!</a:t>
            </a:r>
            <a:endParaRPr lang="ru-RU" b="1" dirty="0">
              <a:solidFill>
                <a:srgbClr val="FF3300"/>
              </a:solidFill>
              <a:latin typeface="Comic Sans MS" pitchFamily="66" charset="0"/>
            </a:endParaRPr>
          </a:p>
        </p:txBody>
      </p:sp>
      <p:pic>
        <p:nvPicPr>
          <p:cNvPr id="28678" name="Picture 6" descr="http://s02.yapfiles.ru/files/643792/th_saltandolacuerda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188640"/>
            <a:ext cx="1333500" cy="1428750"/>
          </a:xfrm>
          <a:prstGeom prst="rect">
            <a:avLst/>
          </a:prstGeom>
          <a:noFill/>
        </p:spPr>
      </p:pic>
      <p:pic>
        <p:nvPicPr>
          <p:cNvPr id="28679" name="Picture 7" descr="C:\Users\Formoza\Desktop\Картинки\Картинки пчелок  20 тыс изображений найдено в Яндекс.Картинках_files\i_0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6380" y="4572008"/>
            <a:ext cx="2286016" cy="85725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711</TotalTime>
  <Words>250</Words>
  <Application>Microsoft Office PowerPoint</Application>
  <PresentationFormat>Экран (4:3)</PresentationFormat>
  <Paragraphs>73</Paragraphs>
  <Slides>25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Formoza</dc:creator>
  <cp:lastModifiedBy>пользователь</cp:lastModifiedBy>
  <cp:revision>73</cp:revision>
  <dcterms:created xsi:type="dcterms:W3CDTF">2016-01-31T03:31:19Z</dcterms:created>
  <dcterms:modified xsi:type="dcterms:W3CDTF">2017-01-17T01:11:57Z</dcterms:modified>
</cp:coreProperties>
</file>