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5" r:id="rId5"/>
    <p:sldId id="271" r:id="rId6"/>
    <p:sldId id="267" r:id="rId7"/>
    <p:sldId id="269" r:id="rId8"/>
    <p:sldId id="270" r:id="rId9"/>
    <p:sldId id="272" r:id="rId10"/>
    <p:sldId id="274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E46C-AC31-4027-BCE4-011ED3ED9F2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25EFC-6CB7-4FB9-8D41-47917B58C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989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E46C-AC31-4027-BCE4-011ED3ED9F2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25EFC-6CB7-4FB9-8D41-47917B58C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9303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E46C-AC31-4027-BCE4-011ED3ED9F2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25EFC-6CB7-4FB9-8D41-47917B58C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1238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E46C-AC31-4027-BCE4-011ED3ED9F2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25EFC-6CB7-4FB9-8D41-47917B58C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448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E46C-AC31-4027-BCE4-011ED3ED9F2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25EFC-6CB7-4FB9-8D41-47917B58C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736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E46C-AC31-4027-BCE4-011ED3ED9F2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25EFC-6CB7-4FB9-8D41-47917B58C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6335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E46C-AC31-4027-BCE4-011ED3ED9F2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25EFC-6CB7-4FB9-8D41-47917B58C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184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E46C-AC31-4027-BCE4-011ED3ED9F2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25EFC-6CB7-4FB9-8D41-47917B58C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6890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E46C-AC31-4027-BCE4-011ED3ED9F2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25EFC-6CB7-4FB9-8D41-47917B58C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23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E46C-AC31-4027-BCE4-011ED3ED9F2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25EFC-6CB7-4FB9-8D41-47917B58C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595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E46C-AC31-4027-BCE4-011ED3ED9F2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25EFC-6CB7-4FB9-8D41-47917B58C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119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AE46C-AC31-4027-BCE4-011ED3ED9F2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25EFC-6CB7-4FB9-8D41-47917B58C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4485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7752" y="2786058"/>
            <a:ext cx="3600448" cy="373928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dirty="0" smtClean="0"/>
              <a:t>Выполнила:</a:t>
            </a:r>
            <a:br>
              <a:rPr lang="ru-RU" sz="3100" dirty="0" smtClean="0"/>
            </a:br>
            <a:r>
              <a:rPr lang="ru-RU" sz="3100" dirty="0" err="1" smtClean="0"/>
              <a:t>Исмаилова</a:t>
            </a:r>
            <a:r>
              <a:rPr lang="ru-RU" sz="3100" dirty="0" smtClean="0"/>
              <a:t> Ангелина</a:t>
            </a:r>
            <a:br>
              <a:rPr lang="ru-RU" sz="3100" dirty="0" smtClean="0"/>
            </a:br>
            <a:r>
              <a:rPr lang="ru-RU" sz="3100" dirty="0" smtClean="0"/>
              <a:t>ученица 2б класса</a:t>
            </a:r>
            <a:br>
              <a:rPr lang="ru-RU" sz="3100" dirty="0" smtClean="0"/>
            </a:br>
            <a:r>
              <a:rPr lang="ru-RU" sz="3100" dirty="0" smtClean="0"/>
              <a:t>МБОУ «Лицей №17»</a:t>
            </a:r>
            <a:br>
              <a:rPr lang="ru-RU" sz="3100" dirty="0" smtClean="0"/>
            </a:br>
            <a:r>
              <a:rPr lang="ru-RU" sz="3100" dirty="0" smtClean="0"/>
              <a:t>Руководитель:</a:t>
            </a:r>
            <a:br>
              <a:rPr lang="ru-RU" sz="3100" dirty="0" smtClean="0"/>
            </a:br>
            <a:r>
              <a:rPr lang="ru-RU" sz="3100" dirty="0" smtClean="0"/>
              <a:t>учитель начальных классов</a:t>
            </a:r>
            <a:br>
              <a:rPr lang="ru-RU" sz="3100" dirty="0" smtClean="0"/>
            </a:br>
            <a:r>
              <a:rPr lang="ru-RU" sz="3100" dirty="0" err="1" smtClean="0"/>
              <a:t>Баглай</a:t>
            </a:r>
            <a:r>
              <a:rPr lang="ru-RU" sz="3100" dirty="0" smtClean="0"/>
              <a:t> Л.В.</a:t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40552" y="4797152"/>
            <a:ext cx="504056" cy="1728192"/>
          </a:xfrm>
        </p:spPr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71480"/>
            <a:ext cx="750099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/>
              <a:t>Тема проекта:</a:t>
            </a:r>
            <a:br>
              <a:rPr lang="ru-RU" sz="6600" dirty="0" smtClean="0"/>
            </a:br>
            <a:r>
              <a:rPr lang="ru-RU" sz="6600" dirty="0" smtClean="0"/>
              <a:t> «Ночное небо»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384513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ената\Desktop\20160227_163131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22861" y="642918"/>
            <a:ext cx="6698277" cy="54832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Таким образом, изучив и проанализировав литературу мы познакомились с различными видами созвездий, научились ориентироваться по ночному небу, что повысит наши знания об окружающем мире.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6415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Этапы работы: </a:t>
            </a:r>
            <a:endParaRPr lang="ru-RU" dirty="0"/>
          </a:p>
          <a:p>
            <a:pPr lvl="0"/>
            <a:r>
              <a:rPr lang="ru-RU" dirty="0"/>
              <a:t>Обзор литературы по теме.</a:t>
            </a:r>
          </a:p>
          <a:p>
            <a:pPr lvl="0"/>
            <a:r>
              <a:rPr lang="ru-RU" dirty="0"/>
              <a:t>Систематизация материала.</a:t>
            </a:r>
          </a:p>
          <a:p>
            <a:pPr lvl="0"/>
            <a:r>
              <a:rPr lang="ru-RU" dirty="0"/>
              <a:t>Изготовление модели созвездия.</a:t>
            </a:r>
          </a:p>
          <a:p>
            <a:pPr marL="0" indent="0">
              <a:buNone/>
            </a:pPr>
            <a:r>
              <a:rPr lang="ru-RU" b="1" dirty="0"/>
              <a:t>Практическая значимость работы: </a:t>
            </a:r>
            <a:r>
              <a:rPr lang="ru-RU" dirty="0"/>
              <a:t>изучение данной темы позволит расширить знания о ночном небе, а также ориентировке в ночное время суток.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614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Скорпион</a:t>
            </a:r>
            <a:endParaRPr lang="ru-RU" dirty="0"/>
          </a:p>
        </p:txBody>
      </p:sp>
      <p:pic>
        <p:nvPicPr>
          <p:cNvPr id="5122" name="Picture 2" descr="E:\фото созвездия\04скорпи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00240"/>
            <a:ext cx="4980395" cy="466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788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Построение модели созвездия</a:t>
            </a:r>
            <a:br>
              <a:rPr lang="ru-RU" sz="4800" dirty="0" smtClean="0"/>
            </a:br>
            <a:r>
              <a:rPr lang="ru-RU" sz="4800" dirty="0" smtClean="0"/>
              <a:t>Скорпион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52367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Берем альбомный лист и рисуем эскиз будущего созвездия </a:t>
            </a:r>
            <a:r>
              <a:rPr lang="ru-RU" dirty="0" smtClean="0"/>
              <a:t>скорпиона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5122" name="Picture 2" descr="G:\20160213_0842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3104" y="1714488"/>
            <a:ext cx="6999295" cy="488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2081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В широкую миску насыпаем 1 стакан муки и соединяем с солью, затем выливаем понемногу воду, вымешивая до эластичной массы. </a:t>
            </a:r>
            <a:r>
              <a:rPr lang="ru-RU" sz="2800" dirty="0" smtClean="0"/>
              <a:t>Когда тесто замесили, его нужно отправить в холодильник </a:t>
            </a:r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2050" name="Picture 2" descr="G:\20160213_0837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000372"/>
            <a:ext cx="5190785" cy="352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9488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После охлаждения можно приступать к лепке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098" name="Picture 2" descr="G:\20160213_0904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57364"/>
            <a:ext cx="6343736" cy="459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75070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Когда изделие готово, его  нужно правильно подсушить на открытом </a:t>
            </a:r>
            <a:r>
              <a:rPr lang="ru-RU" dirty="0" smtClean="0"/>
              <a:t>воздухе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 descr="C:\Users\Рената\Desktop\20160227_1001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2856170"/>
            <a:ext cx="5929354" cy="36446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17369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593752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Теперь приступаем к раскрашиванию готового изделия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2050" name="Picture 2" descr="C:\Users\Рената\Desktop\20160227_102526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422" y="1785926"/>
            <a:ext cx="4357718" cy="45720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33283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136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    Выполнила: Исмаилова Ангелина ученица 2б класса МБОУ «Лицей №17» Руководитель: учитель начальных классов Баглай Л.В.         </vt:lpstr>
      <vt:lpstr>Слайд 2</vt:lpstr>
      <vt:lpstr>Скорпион</vt:lpstr>
      <vt:lpstr>Построение модели созвездия Скорпион</vt:lpstr>
      <vt:lpstr>Слайд 5</vt:lpstr>
      <vt:lpstr>Слайд 6</vt:lpstr>
      <vt:lpstr>Слайд 7</vt:lpstr>
      <vt:lpstr>Слайд 8</vt:lpstr>
      <vt:lpstr>Слайд 9</vt:lpstr>
      <vt:lpstr>Слайд 10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  «Ночное небо» Выполнила: Имаилова Ангелина ученица 2б класса МБОУ «Лицей №17» Руководитель: учитель начальных классов Баглай Л.В.</dc:title>
  <dc:creator>Рената</dc:creator>
  <cp:lastModifiedBy>1</cp:lastModifiedBy>
  <cp:revision>15</cp:revision>
  <dcterms:created xsi:type="dcterms:W3CDTF">2016-02-22T06:52:50Z</dcterms:created>
  <dcterms:modified xsi:type="dcterms:W3CDTF">2017-01-17T16:14:59Z</dcterms:modified>
</cp:coreProperties>
</file>