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4" r:id="rId7"/>
    <p:sldId id="265" r:id="rId8"/>
    <p:sldId id="276" r:id="rId9"/>
    <p:sldId id="277" r:id="rId10"/>
    <p:sldId id="278" r:id="rId11"/>
    <p:sldId id="279" r:id="rId12"/>
    <p:sldId id="280" r:id="rId13"/>
    <p:sldId id="281" r:id="rId14"/>
    <p:sldId id="282" r:id="rId15"/>
    <p:sldId id="283" r:id="rId16"/>
    <p:sldId id="284" r:id="rId17"/>
    <p:sldId id="285" r:id="rId18"/>
    <p:sldId id="286" r:id="rId19"/>
    <p:sldId id="266" r:id="rId20"/>
    <p:sldId id="267" r:id="rId21"/>
    <p:sldId id="269" r:id="rId22"/>
    <p:sldId id="272" r:id="rId23"/>
    <p:sldId id="271" r:id="rId24"/>
  </p:sldIdLst>
  <p:sldSz cx="9144000" cy="6858000" type="screen4x3"/>
  <p:notesSz cx="6858000" cy="9144000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6" d="100"/>
          <a:sy n="46" d="100"/>
        </p:scale>
        <p:origin x="1038" y="4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466FEE-B3F0-4186-8BC5-A03DE8AD0C0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96372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41296E-79FE-4994-A003-D3B3C22824F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21476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D9B7F9-C5E6-49C2-A487-D3BA5777999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528645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47A1BE-C7BF-452F-BCB1-67129A7FC29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61590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36DD84-D385-4CBA-A103-4FF282C09DE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00527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2CB43F-890A-47DD-938D-03372E28214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82675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E7646F-8C0F-4B9D-A948-7EE2F03A1E7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43041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CCA626-1E2D-4652-9DE3-739B9EFB8FA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38938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DA4F10-15EB-4867-AC56-F268D7BAC7D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05736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CFC039-D557-48D4-944A-2C1D95BAB17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59456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5FDBFF-9753-491F-95D2-1F5A63AD767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52549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38A007-A674-40BF-BF38-B2E137CA4D2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16371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path path="rect">
            <a:fillToRect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pPr>
              <a:defRPr/>
            </a:pPr>
            <a:fld id="{1DC43B22-0EA7-4C82-8F68-8F298FDDA94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gi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gif"/><Relationship Id="rId3" Type="http://schemas.openxmlformats.org/officeDocument/2006/relationships/image" Target="../media/image27.gif"/><Relationship Id="rId7" Type="http://schemas.openxmlformats.org/officeDocument/2006/relationships/image" Target="../media/image31.gif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gif"/><Relationship Id="rId5" Type="http://schemas.openxmlformats.org/officeDocument/2006/relationships/image" Target="../media/image29.gif"/><Relationship Id="rId10" Type="http://schemas.openxmlformats.org/officeDocument/2006/relationships/image" Target="../media/image34.gif"/><Relationship Id="rId4" Type="http://schemas.openxmlformats.org/officeDocument/2006/relationships/image" Target="../media/image28.gif"/><Relationship Id="rId9" Type="http://schemas.openxmlformats.org/officeDocument/2006/relationships/image" Target="../media/image33.gif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"/>
            <a:ext cx="7772400" cy="685800"/>
          </a:xfrm>
        </p:spPr>
        <p:txBody>
          <a:bodyPr anchor="ctr"/>
          <a:lstStyle/>
          <a:p>
            <a:pPr eaLnBrk="1" hangingPunct="1"/>
            <a:r>
              <a:rPr lang="ru-RU" sz="4800" smtClean="0">
                <a:solidFill>
                  <a:srgbClr val="FF3300"/>
                </a:solidFill>
                <a:latin typeface="Monotype Corsiva" panose="03010101010201010101" pitchFamily="66" charset="0"/>
              </a:rPr>
              <a:t>Путешествие в мир природы</a:t>
            </a:r>
          </a:p>
        </p:txBody>
      </p:sp>
      <p:pic>
        <p:nvPicPr>
          <p:cNvPr id="2052" name="Picture 4" descr="foto_lakes_rivers_112[1]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" y="1143000"/>
            <a:ext cx="8229600" cy="548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28600"/>
            <a:ext cx="8229600" cy="563563"/>
          </a:xfrm>
        </p:spPr>
        <p:txBody>
          <a:bodyPr/>
          <a:lstStyle/>
          <a:p>
            <a:pPr eaLnBrk="1" hangingPunct="1"/>
            <a:r>
              <a:rPr lang="ru-RU" sz="4800" smtClean="0">
                <a:solidFill>
                  <a:srgbClr val="FF3300"/>
                </a:solidFill>
                <a:latin typeface="Monotype Corsiva" panose="03010101010201010101" pitchFamily="66" charset="0"/>
              </a:rPr>
              <a:t>Планета животных</a:t>
            </a:r>
          </a:p>
        </p:txBody>
      </p:sp>
      <p:sp>
        <p:nvSpPr>
          <p:cNvPr id="11267" name="Rectangle 3"/>
          <p:cNvSpPr>
            <a:spLocks noChangeArrowheads="1"/>
          </p:cNvSpPr>
          <p:nvPr/>
        </p:nvSpPr>
        <p:spPr bwMode="auto">
          <a:xfrm>
            <a:off x="533400" y="838200"/>
            <a:ext cx="8229600" cy="838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sz="5400">
                <a:solidFill>
                  <a:srgbClr val="FFFF00"/>
                </a:solidFill>
                <a:latin typeface="Monotype Corsiva" panose="03010101010201010101" pitchFamily="66" charset="0"/>
              </a:rPr>
              <a:t>Остановка «Остроглаз»</a:t>
            </a:r>
          </a:p>
        </p:txBody>
      </p:sp>
      <p:sp>
        <p:nvSpPr>
          <p:cNvPr id="27661" name="Text Box 13"/>
          <p:cNvSpPr txBox="1">
            <a:spLocks noChangeArrowheads="1"/>
          </p:cNvSpPr>
          <p:nvPr/>
        </p:nvSpPr>
        <p:spPr bwMode="auto">
          <a:xfrm>
            <a:off x="4114800" y="5867400"/>
            <a:ext cx="10668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sz="3600" b="1">
                <a:latin typeface="Monotype Corsiva" panose="03010101010201010101" pitchFamily="66" charset="0"/>
              </a:rPr>
              <a:t>Слон</a:t>
            </a:r>
          </a:p>
        </p:txBody>
      </p:sp>
      <p:pic>
        <p:nvPicPr>
          <p:cNvPr id="27662" name="Picture 14" descr="12_1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76400" y="1828800"/>
            <a:ext cx="6019800" cy="3986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76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2" dur="2000"/>
                                        <p:tgtEl>
                                          <p:spTgt spid="276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6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28600"/>
            <a:ext cx="8229600" cy="563563"/>
          </a:xfrm>
        </p:spPr>
        <p:txBody>
          <a:bodyPr/>
          <a:lstStyle/>
          <a:p>
            <a:pPr eaLnBrk="1" hangingPunct="1"/>
            <a:r>
              <a:rPr lang="ru-RU" sz="4800" smtClean="0">
                <a:solidFill>
                  <a:srgbClr val="FF3300"/>
                </a:solidFill>
                <a:latin typeface="Monotype Corsiva" panose="03010101010201010101" pitchFamily="66" charset="0"/>
              </a:rPr>
              <a:t>Планета животных</a:t>
            </a:r>
          </a:p>
        </p:txBody>
      </p:sp>
      <p:sp>
        <p:nvSpPr>
          <p:cNvPr id="12291" name="Rectangle 3"/>
          <p:cNvSpPr>
            <a:spLocks noChangeArrowheads="1"/>
          </p:cNvSpPr>
          <p:nvPr/>
        </p:nvSpPr>
        <p:spPr bwMode="auto">
          <a:xfrm>
            <a:off x="533400" y="838200"/>
            <a:ext cx="8229600" cy="838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sz="5400">
                <a:solidFill>
                  <a:srgbClr val="FFFF00"/>
                </a:solidFill>
                <a:latin typeface="Monotype Corsiva" panose="03010101010201010101" pitchFamily="66" charset="0"/>
              </a:rPr>
              <a:t>Остановка «Остроглаз»</a:t>
            </a:r>
          </a:p>
        </p:txBody>
      </p:sp>
      <p:pic>
        <p:nvPicPr>
          <p:cNvPr id="28685" name="Picture 13" descr="1_1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62200" y="1676400"/>
            <a:ext cx="3768725" cy="449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686" name="Text Box 14"/>
          <p:cNvSpPr txBox="1">
            <a:spLocks noChangeArrowheads="1"/>
          </p:cNvSpPr>
          <p:nvPr/>
        </p:nvSpPr>
        <p:spPr bwMode="auto">
          <a:xfrm>
            <a:off x="3581400" y="5943600"/>
            <a:ext cx="11430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sz="3600" b="1">
                <a:latin typeface="Monotype Corsiva" panose="03010101010201010101" pitchFamily="66" charset="0"/>
              </a:rPr>
              <a:t>Жук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86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2" dur="2000"/>
                                        <p:tgtEl>
                                          <p:spTgt spid="286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8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28600"/>
            <a:ext cx="8229600" cy="563563"/>
          </a:xfrm>
        </p:spPr>
        <p:txBody>
          <a:bodyPr/>
          <a:lstStyle/>
          <a:p>
            <a:pPr eaLnBrk="1" hangingPunct="1"/>
            <a:r>
              <a:rPr lang="ru-RU" sz="4800" smtClean="0">
                <a:solidFill>
                  <a:srgbClr val="FF3300"/>
                </a:solidFill>
                <a:latin typeface="Monotype Corsiva" panose="03010101010201010101" pitchFamily="66" charset="0"/>
              </a:rPr>
              <a:t>Планета животных</a:t>
            </a:r>
          </a:p>
        </p:txBody>
      </p:sp>
      <p:sp>
        <p:nvSpPr>
          <p:cNvPr id="13315" name="Rectangle 3"/>
          <p:cNvSpPr>
            <a:spLocks noChangeArrowheads="1"/>
          </p:cNvSpPr>
          <p:nvPr/>
        </p:nvSpPr>
        <p:spPr bwMode="auto">
          <a:xfrm>
            <a:off x="533400" y="838200"/>
            <a:ext cx="8229600" cy="838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sz="5400">
                <a:solidFill>
                  <a:srgbClr val="FFFF00"/>
                </a:solidFill>
                <a:latin typeface="Monotype Corsiva" panose="03010101010201010101" pitchFamily="66" charset="0"/>
              </a:rPr>
              <a:t>Остановка «Остроглаз»</a:t>
            </a:r>
          </a:p>
        </p:txBody>
      </p:sp>
      <p:pic>
        <p:nvPicPr>
          <p:cNvPr id="29709" name="Picture 13" descr="12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76400" y="1676400"/>
            <a:ext cx="5688013" cy="424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710" name="Text Box 14"/>
          <p:cNvSpPr txBox="1">
            <a:spLocks noChangeArrowheads="1"/>
          </p:cNvSpPr>
          <p:nvPr/>
        </p:nvSpPr>
        <p:spPr bwMode="auto">
          <a:xfrm>
            <a:off x="3200400" y="6019800"/>
            <a:ext cx="25908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sz="3600" b="1">
                <a:latin typeface="Monotype Corsiva" panose="03010101010201010101" pitchFamily="66" charset="0"/>
              </a:rPr>
              <a:t>Вертишейка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97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297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71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28600"/>
            <a:ext cx="8229600" cy="563563"/>
          </a:xfrm>
        </p:spPr>
        <p:txBody>
          <a:bodyPr/>
          <a:lstStyle/>
          <a:p>
            <a:pPr eaLnBrk="1" hangingPunct="1"/>
            <a:r>
              <a:rPr lang="ru-RU" sz="4800" smtClean="0">
                <a:solidFill>
                  <a:srgbClr val="FF3300"/>
                </a:solidFill>
                <a:latin typeface="Monotype Corsiva" panose="03010101010201010101" pitchFamily="66" charset="0"/>
              </a:rPr>
              <a:t>Планета животных</a:t>
            </a:r>
          </a:p>
        </p:txBody>
      </p:sp>
      <p:sp>
        <p:nvSpPr>
          <p:cNvPr id="14339" name="Rectangle 3"/>
          <p:cNvSpPr>
            <a:spLocks noChangeArrowheads="1"/>
          </p:cNvSpPr>
          <p:nvPr/>
        </p:nvSpPr>
        <p:spPr bwMode="auto">
          <a:xfrm>
            <a:off x="533400" y="838200"/>
            <a:ext cx="8229600" cy="838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sz="5400">
                <a:solidFill>
                  <a:srgbClr val="FFFF00"/>
                </a:solidFill>
                <a:latin typeface="Monotype Corsiva" panose="03010101010201010101" pitchFamily="66" charset="0"/>
              </a:rPr>
              <a:t>Остановка «Остроглаз»</a:t>
            </a:r>
          </a:p>
        </p:txBody>
      </p:sp>
      <p:sp>
        <p:nvSpPr>
          <p:cNvPr id="30733" name="Text Box 13"/>
          <p:cNvSpPr txBox="1">
            <a:spLocks noChangeArrowheads="1"/>
          </p:cNvSpPr>
          <p:nvPr/>
        </p:nvSpPr>
        <p:spPr bwMode="auto">
          <a:xfrm>
            <a:off x="3810000" y="5867400"/>
            <a:ext cx="15240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sz="3600" b="1">
                <a:latin typeface="Monotype Corsiva" panose="03010101010201010101" pitchFamily="66" charset="0"/>
              </a:rPr>
              <a:t>Гепард</a:t>
            </a:r>
          </a:p>
        </p:txBody>
      </p:sp>
      <p:pic>
        <p:nvPicPr>
          <p:cNvPr id="30734" name="Picture 14" descr="10_1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76400" y="1828800"/>
            <a:ext cx="5867400" cy="3892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07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2" dur="2000"/>
                                        <p:tgtEl>
                                          <p:spTgt spid="307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28600"/>
            <a:ext cx="8229600" cy="563563"/>
          </a:xfrm>
        </p:spPr>
        <p:txBody>
          <a:bodyPr/>
          <a:lstStyle/>
          <a:p>
            <a:pPr eaLnBrk="1" hangingPunct="1"/>
            <a:r>
              <a:rPr lang="ru-RU" sz="4800" smtClean="0">
                <a:solidFill>
                  <a:srgbClr val="FF3300"/>
                </a:solidFill>
                <a:latin typeface="Monotype Corsiva" panose="03010101010201010101" pitchFamily="66" charset="0"/>
              </a:rPr>
              <a:t>Планета животных</a:t>
            </a:r>
          </a:p>
        </p:txBody>
      </p:sp>
      <p:sp>
        <p:nvSpPr>
          <p:cNvPr id="15363" name="Rectangle 3"/>
          <p:cNvSpPr>
            <a:spLocks noChangeArrowheads="1"/>
          </p:cNvSpPr>
          <p:nvPr/>
        </p:nvSpPr>
        <p:spPr bwMode="auto">
          <a:xfrm>
            <a:off x="533400" y="838200"/>
            <a:ext cx="8229600" cy="838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sz="5400">
                <a:solidFill>
                  <a:srgbClr val="FFFF00"/>
                </a:solidFill>
                <a:latin typeface="Monotype Corsiva" panose="03010101010201010101" pitchFamily="66" charset="0"/>
              </a:rPr>
              <a:t>Остановка «Остроглаз»</a:t>
            </a:r>
          </a:p>
        </p:txBody>
      </p:sp>
      <p:pic>
        <p:nvPicPr>
          <p:cNvPr id="31759" name="Picture 15" descr="art584_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05000" y="1828800"/>
            <a:ext cx="5410200" cy="3951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760" name="Text Box 16"/>
          <p:cNvSpPr txBox="1">
            <a:spLocks noChangeArrowheads="1"/>
          </p:cNvSpPr>
          <p:nvPr/>
        </p:nvSpPr>
        <p:spPr bwMode="auto">
          <a:xfrm>
            <a:off x="3886200" y="5943600"/>
            <a:ext cx="16764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sz="3600" b="1">
                <a:latin typeface="Monotype Corsiva" panose="03010101010201010101" pitchFamily="66" charset="0"/>
              </a:rPr>
              <a:t>Барсук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17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2" dur="2000"/>
                                        <p:tgtEl>
                                          <p:spTgt spid="317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6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28600"/>
            <a:ext cx="8229600" cy="563563"/>
          </a:xfrm>
        </p:spPr>
        <p:txBody>
          <a:bodyPr/>
          <a:lstStyle/>
          <a:p>
            <a:pPr eaLnBrk="1" hangingPunct="1"/>
            <a:r>
              <a:rPr lang="ru-RU" sz="4800" smtClean="0">
                <a:solidFill>
                  <a:srgbClr val="FF3300"/>
                </a:solidFill>
                <a:latin typeface="Monotype Corsiva" panose="03010101010201010101" pitchFamily="66" charset="0"/>
              </a:rPr>
              <a:t>Планета животных</a:t>
            </a:r>
          </a:p>
        </p:txBody>
      </p:sp>
      <p:sp>
        <p:nvSpPr>
          <p:cNvPr id="16387" name="Rectangle 3"/>
          <p:cNvSpPr>
            <a:spLocks noChangeArrowheads="1"/>
          </p:cNvSpPr>
          <p:nvPr/>
        </p:nvSpPr>
        <p:spPr bwMode="auto">
          <a:xfrm>
            <a:off x="533400" y="838200"/>
            <a:ext cx="8229600" cy="838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sz="5400">
                <a:solidFill>
                  <a:srgbClr val="FFFF00"/>
                </a:solidFill>
                <a:latin typeface="Monotype Corsiva" panose="03010101010201010101" pitchFamily="66" charset="0"/>
              </a:rPr>
              <a:t>Остановка «Остроглаз»</a:t>
            </a:r>
          </a:p>
        </p:txBody>
      </p:sp>
      <p:pic>
        <p:nvPicPr>
          <p:cNvPr id="32782" name="Picture 14" descr="0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86000" y="1905000"/>
            <a:ext cx="4724400" cy="3543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785" name="Text Box 17"/>
          <p:cNvSpPr txBox="1">
            <a:spLocks noChangeArrowheads="1"/>
          </p:cNvSpPr>
          <p:nvPr/>
        </p:nvSpPr>
        <p:spPr bwMode="auto">
          <a:xfrm>
            <a:off x="4114800" y="5715000"/>
            <a:ext cx="9906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sz="3600" b="1">
                <a:latin typeface="Monotype Corsiva" panose="03010101010201010101" pitchFamily="66" charset="0"/>
              </a:rPr>
              <a:t>Еж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27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2" dur="2000"/>
                                        <p:tgtEl>
                                          <p:spTgt spid="327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28600"/>
            <a:ext cx="8229600" cy="563563"/>
          </a:xfrm>
        </p:spPr>
        <p:txBody>
          <a:bodyPr/>
          <a:lstStyle/>
          <a:p>
            <a:pPr eaLnBrk="1" hangingPunct="1"/>
            <a:r>
              <a:rPr lang="ru-RU" sz="4800" smtClean="0">
                <a:solidFill>
                  <a:srgbClr val="FF3300"/>
                </a:solidFill>
                <a:latin typeface="Monotype Corsiva" panose="03010101010201010101" pitchFamily="66" charset="0"/>
              </a:rPr>
              <a:t>Планета животных</a:t>
            </a:r>
          </a:p>
        </p:txBody>
      </p:sp>
      <p:sp>
        <p:nvSpPr>
          <p:cNvPr id="17411" name="Rectangle 3"/>
          <p:cNvSpPr>
            <a:spLocks noChangeArrowheads="1"/>
          </p:cNvSpPr>
          <p:nvPr/>
        </p:nvSpPr>
        <p:spPr bwMode="auto">
          <a:xfrm>
            <a:off x="533400" y="838200"/>
            <a:ext cx="8229600" cy="838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sz="5400">
                <a:solidFill>
                  <a:srgbClr val="FFFF00"/>
                </a:solidFill>
                <a:latin typeface="Monotype Corsiva" panose="03010101010201010101" pitchFamily="66" charset="0"/>
              </a:rPr>
              <a:t>Остановка «Остроглаз»</a:t>
            </a:r>
          </a:p>
        </p:txBody>
      </p:sp>
      <p:pic>
        <p:nvPicPr>
          <p:cNvPr id="33798" name="Picture 6" descr="foto_hare_rabbit_17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28800" y="1905000"/>
            <a:ext cx="5334000" cy="355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805" name="Text Box 13"/>
          <p:cNvSpPr txBox="1">
            <a:spLocks noChangeArrowheads="1"/>
          </p:cNvSpPr>
          <p:nvPr/>
        </p:nvSpPr>
        <p:spPr bwMode="auto">
          <a:xfrm>
            <a:off x="3886200" y="5638800"/>
            <a:ext cx="11430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sz="3600" b="1">
                <a:latin typeface="Monotype Corsiva" panose="03010101010201010101" pitchFamily="66" charset="0"/>
              </a:rPr>
              <a:t>Заяц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37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2" dur="2000"/>
                                        <p:tgtEl>
                                          <p:spTgt spid="338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80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28600"/>
            <a:ext cx="8229600" cy="563563"/>
          </a:xfrm>
        </p:spPr>
        <p:txBody>
          <a:bodyPr/>
          <a:lstStyle/>
          <a:p>
            <a:pPr eaLnBrk="1" hangingPunct="1"/>
            <a:r>
              <a:rPr lang="ru-RU" sz="4800" smtClean="0">
                <a:solidFill>
                  <a:srgbClr val="FF3300"/>
                </a:solidFill>
                <a:latin typeface="Monotype Corsiva" panose="03010101010201010101" pitchFamily="66" charset="0"/>
              </a:rPr>
              <a:t>Планета животных</a:t>
            </a:r>
          </a:p>
        </p:txBody>
      </p:sp>
      <p:sp>
        <p:nvSpPr>
          <p:cNvPr id="18435" name="Rectangle 3"/>
          <p:cNvSpPr>
            <a:spLocks noChangeArrowheads="1"/>
          </p:cNvSpPr>
          <p:nvPr/>
        </p:nvSpPr>
        <p:spPr bwMode="auto">
          <a:xfrm>
            <a:off x="533400" y="838200"/>
            <a:ext cx="8229600" cy="838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sz="5400">
                <a:solidFill>
                  <a:srgbClr val="FFFF00"/>
                </a:solidFill>
                <a:latin typeface="Monotype Corsiva" panose="03010101010201010101" pitchFamily="66" charset="0"/>
              </a:rPr>
              <a:t>Остановка «Остроглаз»</a:t>
            </a:r>
          </a:p>
        </p:txBody>
      </p:sp>
      <p:sp>
        <p:nvSpPr>
          <p:cNvPr id="34830" name="Text Box 14"/>
          <p:cNvSpPr txBox="1">
            <a:spLocks noChangeArrowheads="1"/>
          </p:cNvSpPr>
          <p:nvPr/>
        </p:nvSpPr>
        <p:spPr bwMode="auto">
          <a:xfrm>
            <a:off x="3810000" y="5638800"/>
            <a:ext cx="16002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sz="3600" b="1">
                <a:latin typeface="Monotype Corsiva" panose="03010101010201010101" pitchFamily="66" charset="0"/>
              </a:rPr>
              <a:t>Оляпка</a:t>
            </a:r>
          </a:p>
        </p:txBody>
      </p:sp>
      <p:pic>
        <p:nvPicPr>
          <p:cNvPr id="34839" name="Picture 23" descr="оляпка-1_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57400" y="2514600"/>
            <a:ext cx="4724400" cy="307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48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2" dur="2000"/>
                                        <p:tgtEl>
                                          <p:spTgt spid="348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30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28600"/>
            <a:ext cx="8229600" cy="563563"/>
          </a:xfrm>
        </p:spPr>
        <p:txBody>
          <a:bodyPr/>
          <a:lstStyle/>
          <a:p>
            <a:pPr eaLnBrk="1" hangingPunct="1"/>
            <a:r>
              <a:rPr lang="ru-RU" sz="4800" smtClean="0">
                <a:solidFill>
                  <a:srgbClr val="FF3300"/>
                </a:solidFill>
                <a:latin typeface="Monotype Corsiva" panose="03010101010201010101" pitchFamily="66" charset="0"/>
              </a:rPr>
              <a:t>Планета животных</a:t>
            </a:r>
          </a:p>
        </p:txBody>
      </p:sp>
      <p:sp>
        <p:nvSpPr>
          <p:cNvPr id="19459" name="Rectangle 3"/>
          <p:cNvSpPr>
            <a:spLocks noChangeArrowheads="1"/>
          </p:cNvSpPr>
          <p:nvPr/>
        </p:nvSpPr>
        <p:spPr bwMode="auto">
          <a:xfrm>
            <a:off x="533400" y="838200"/>
            <a:ext cx="8229600" cy="838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sz="5400">
                <a:solidFill>
                  <a:srgbClr val="FFFF00"/>
                </a:solidFill>
                <a:latin typeface="Monotype Corsiva" panose="03010101010201010101" pitchFamily="66" charset="0"/>
              </a:rPr>
              <a:t>Остановка «Остроглаз»</a:t>
            </a:r>
          </a:p>
        </p:txBody>
      </p:sp>
      <p:sp>
        <p:nvSpPr>
          <p:cNvPr id="35853" name="Text Box 13"/>
          <p:cNvSpPr txBox="1">
            <a:spLocks noChangeArrowheads="1"/>
          </p:cNvSpPr>
          <p:nvPr/>
        </p:nvSpPr>
        <p:spPr bwMode="auto">
          <a:xfrm>
            <a:off x="4038600" y="6019800"/>
            <a:ext cx="12192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sz="3600" b="1">
                <a:latin typeface="Monotype Corsiva" panose="03010101010201010101" pitchFamily="66" charset="0"/>
              </a:rPr>
              <a:t>Змея</a:t>
            </a:r>
          </a:p>
        </p:txBody>
      </p:sp>
      <p:pic>
        <p:nvPicPr>
          <p:cNvPr id="35854" name="Picture 14" descr="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00400" y="1828800"/>
            <a:ext cx="2790825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58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2" dur="2000"/>
                                        <p:tgtEl>
                                          <p:spTgt spid="358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28600"/>
            <a:ext cx="8229600" cy="563563"/>
          </a:xfrm>
        </p:spPr>
        <p:txBody>
          <a:bodyPr/>
          <a:lstStyle/>
          <a:p>
            <a:pPr eaLnBrk="1" hangingPunct="1"/>
            <a:r>
              <a:rPr lang="ru-RU" sz="4800" smtClean="0">
                <a:solidFill>
                  <a:srgbClr val="FF3300"/>
                </a:solidFill>
                <a:latin typeface="Monotype Corsiva" panose="03010101010201010101" pitchFamily="66" charset="0"/>
              </a:rPr>
              <a:t>Планета животных</a:t>
            </a:r>
          </a:p>
        </p:txBody>
      </p:sp>
      <p:sp>
        <p:nvSpPr>
          <p:cNvPr id="14339" name="Rectangle 3"/>
          <p:cNvSpPr>
            <a:spLocks noChangeArrowheads="1"/>
          </p:cNvSpPr>
          <p:nvPr/>
        </p:nvSpPr>
        <p:spPr bwMode="auto">
          <a:xfrm>
            <a:off x="533400" y="990600"/>
            <a:ext cx="8229600" cy="838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sz="5400">
                <a:solidFill>
                  <a:srgbClr val="FFFF00"/>
                </a:solidFill>
                <a:latin typeface="Monotype Corsiva" panose="03010101010201010101" pitchFamily="66" charset="0"/>
              </a:rPr>
              <a:t>Остановка «Найди животное»</a:t>
            </a:r>
          </a:p>
        </p:txBody>
      </p:sp>
      <p:sp>
        <p:nvSpPr>
          <p:cNvPr id="14348" name="Text Box 12"/>
          <p:cNvSpPr txBox="1">
            <a:spLocks noChangeArrowheads="1"/>
          </p:cNvSpPr>
          <p:nvPr/>
        </p:nvSpPr>
        <p:spPr bwMode="auto">
          <a:xfrm>
            <a:off x="685800" y="2438400"/>
            <a:ext cx="14478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sz="4000" b="1">
                <a:latin typeface="Monotype Corsiva" panose="03010101010201010101" pitchFamily="66" charset="0"/>
              </a:rPr>
              <a:t>Банка</a:t>
            </a:r>
          </a:p>
        </p:txBody>
      </p:sp>
      <p:sp>
        <p:nvSpPr>
          <p:cNvPr id="14349" name="Text Box 13"/>
          <p:cNvSpPr txBox="1">
            <a:spLocks noChangeArrowheads="1"/>
          </p:cNvSpPr>
          <p:nvPr/>
        </p:nvSpPr>
        <p:spPr bwMode="auto">
          <a:xfrm>
            <a:off x="6553200" y="2286000"/>
            <a:ext cx="16002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sz="4000" b="1">
                <a:latin typeface="Monotype Corsiva" panose="03010101010201010101" pitchFamily="66" charset="0"/>
              </a:rPr>
              <a:t>Багаж</a:t>
            </a:r>
          </a:p>
        </p:txBody>
      </p:sp>
      <p:sp>
        <p:nvSpPr>
          <p:cNvPr id="14350" name="Text Box 14"/>
          <p:cNvSpPr txBox="1">
            <a:spLocks noChangeArrowheads="1"/>
          </p:cNvSpPr>
          <p:nvPr/>
        </p:nvSpPr>
        <p:spPr bwMode="auto">
          <a:xfrm>
            <a:off x="1600200" y="3657600"/>
            <a:ext cx="20574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sz="4000" b="1">
                <a:latin typeface="Monotype Corsiva" panose="03010101010201010101" pitchFamily="66" charset="0"/>
              </a:rPr>
              <a:t>Колосья</a:t>
            </a:r>
          </a:p>
        </p:txBody>
      </p:sp>
      <p:sp>
        <p:nvSpPr>
          <p:cNvPr id="14351" name="Text Box 15"/>
          <p:cNvSpPr txBox="1">
            <a:spLocks noChangeArrowheads="1"/>
          </p:cNvSpPr>
          <p:nvPr/>
        </p:nvSpPr>
        <p:spPr bwMode="auto">
          <a:xfrm>
            <a:off x="381000" y="5486400"/>
            <a:ext cx="17526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sz="4000" b="1">
                <a:latin typeface="Monotype Corsiva" panose="03010101010201010101" pitchFamily="66" charset="0"/>
              </a:rPr>
              <a:t>Кино</a:t>
            </a:r>
          </a:p>
        </p:txBody>
      </p:sp>
      <p:sp>
        <p:nvSpPr>
          <p:cNvPr id="14352" name="Text Box 16"/>
          <p:cNvSpPr txBox="1">
            <a:spLocks noChangeArrowheads="1"/>
          </p:cNvSpPr>
          <p:nvPr/>
        </p:nvSpPr>
        <p:spPr bwMode="auto">
          <a:xfrm>
            <a:off x="3657600" y="2514600"/>
            <a:ext cx="14478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sz="4000" b="1">
                <a:latin typeface="Monotype Corsiva" panose="03010101010201010101" pitchFamily="66" charset="0"/>
              </a:rPr>
              <a:t>Салон</a:t>
            </a:r>
          </a:p>
        </p:txBody>
      </p:sp>
      <p:sp>
        <p:nvSpPr>
          <p:cNvPr id="14353" name="Text Box 17"/>
          <p:cNvSpPr txBox="1">
            <a:spLocks noChangeArrowheads="1"/>
          </p:cNvSpPr>
          <p:nvPr/>
        </p:nvSpPr>
        <p:spPr bwMode="auto">
          <a:xfrm>
            <a:off x="5410200" y="3810000"/>
            <a:ext cx="13716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sz="4000" b="1">
                <a:latin typeface="Monotype Corsiva" panose="03010101010201010101" pitchFamily="66" charset="0"/>
              </a:rPr>
              <a:t>Осада</a:t>
            </a:r>
          </a:p>
        </p:txBody>
      </p:sp>
      <p:sp>
        <p:nvSpPr>
          <p:cNvPr id="14354" name="Text Box 18"/>
          <p:cNvSpPr txBox="1">
            <a:spLocks noChangeArrowheads="1"/>
          </p:cNvSpPr>
          <p:nvPr/>
        </p:nvSpPr>
        <p:spPr bwMode="auto">
          <a:xfrm>
            <a:off x="3505200" y="5334000"/>
            <a:ext cx="18288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sz="4000" b="1">
                <a:latin typeface="Monotype Corsiva" panose="03010101010201010101" pitchFamily="66" charset="0"/>
              </a:rPr>
              <a:t>Волна</a:t>
            </a:r>
          </a:p>
        </p:txBody>
      </p:sp>
      <p:sp>
        <p:nvSpPr>
          <p:cNvPr id="14355" name="Text Box 19"/>
          <p:cNvSpPr txBox="1">
            <a:spLocks noChangeArrowheads="1"/>
          </p:cNvSpPr>
          <p:nvPr/>
        </p:nvSpPr>
        <p:spPr bwMode="auto">
          <a:xfrm>
            <a:off x="6553200" y="5334000"/>
            <a:ext cx="20574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sz="4000" b="1">
                <a:latin typeface="Monotype Corsiva" panose="03010101010201010101" pitchFamily="66" charset="0"/>
              </a:rPr>
              <a:t>Зонтик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43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143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143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143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143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43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143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3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143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3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143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9" grpId="0"/>
      <p:bldP spid="14348" grpId="0"/>
      <p:bldP spid="14349" grpId="0"/>
      <p:bldP spid="14350" grpId="0"/>
      <p:bldP spid="14351" grpId="0"/>
      <p:bldP spid="14352" grpId="0"/>
      <p:bldP spid="14353" grpId="0"/>
      <p:bldP spid="14354" grpId="0"/>
      <p:bldP spid="1435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438400"/>
            <a:ext cx="9144000" cy="1143000"/>
          </a:xfrm>
        </p:spPr>
        <p:txBody>
          <a:bodyPr/>
          <a:lstStyle/>
          <a:p>
            <a:pPr eaLnBrk="1" hangingPunct="1"/>
            <a:r>
              <a:rPr lang="ru-RU" sz="8800" b="1" smtClean="0">
                <a:solidFill>
                  <a:srgbClr val="FF3300"/>
                </a:solidFill>
                <a:latin typeface="Monotype Corsiva" panose="03010101010201010101" pitchFamily="66" charset="0"/>
              </a:rPr>
              <a:t>Планета растений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8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914400"/>
            <a:ext cx="8229600" cy="762000"/>
          </a:xfrm>
        </p:spPr>
        <p:txBody>
          <a:bodyPr/>
          <a:lstStyle/>
          <a:p>
            <a:pPr eaLnBrk="1" hangingPunct="1"/>
            <a:r>
              <a:rPr lang="ru-RU" sz="4800" smtClean="0">
                <a:solidFill>
                  <a:srgbClr val="FF3300"/>
                </a:solidFill>
                <a:latin typeface="Monotype Corsiva" panose="03010101010201010101" pitchFamily="66" charset="0"/>
              </a:rPr>
              <a:t>Планета животных</a:t>
            </a:r>
          </a:p>
        </p:txBody>
      </p:sp>
      <p:sp>
        <p:nvSpPr>
          <p:cNvPr id="15363" name="Rectangle 3"/>
          <p:cNvSpPr>
            <a:spLocks noChangeArrowheads="1"/>
          </p:cNvSpPr>
          <p:nvPr/>
        </p:nvSpPr>
        <p:spPr bwMode="auto">
          <a:xfrm>
            <a:off x="533400" y="2667000"/>
            <a:ext cx="8382000" cy="1676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sz="5400">
                <a:solidFill>
                  <a:srgbClr val="FFFF00"/>
                </a:solidFill>
                <a:latin typeface="Monotype Corsiva" panose="03010101010201010101" pitchFamily="66" charset="0"/>
              </a:rPr>
              <a:t>Остановка </a:t>
            </a:r>
            <a:br>
              <a:rPr lang="ru-RU" sz="5400">
                <a:solidFill>
                  <a:srgbClr val="FFFF00"/>
                </a:solidFill>
                <a:latin typeface="Monotype Corsiva" panose="03010101010201010101" pitchFamily="66" charset="0"/>
              </a:rPr>
            </a:br>
            <a:r>
              <a:rPr lang="ru-RU" sz="5400">
                <a:solidFill>
                  <a:srgbClr val="FFFF00"/>
                </a:solidFill>
                <a:latin typeface="Monotype Corsiva" panose="03010101010201010101" pitchFamily="66" charset="0"/>
              </a:rPr>
              <a:t>«Четвертый лишний»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53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762000"/>
            <a:ext cx="8229600" cy="1143000"/>
          </a:xfrm>
        </p:spPr>
        <p:txBody>
          <a:bodyPr/>
          <a:lstStyle/>
          <a:p>
            <a:pPr eaLnBrk="1" hangingPunct="1"/>
            <a:r>
              <a:rPr lang="ru-RU" sz="6000" smtClean="0">
                <a:solidFill>
                  <a:srgbClr val="FF3300"/>
                </a:solidFill>
                <a:latin typeface="Monotype Corsiva" panose="03010101010201010101" pitchFamily="66" charset="0"/>
              </a:rPr>
              <a:t>Красная планета тревоги</a:t>
            </a:r>
          </a:p>
        </p:txBody>
      </p:sp>
      <p:pic>
        <p:nvPicPr>
          <p:cNvPr id="17411" name="Picture 3" descr="planets_1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00400" y="2667000"/>
            <a:ext cx="2819400" cy="281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0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5" descr="02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79" name="Picture 6" descr="036"/>
          <p:cNvPicPr>
            <a:picLocks noChangeAspect="1" noChangeArrowheads="1" noCrop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0963" y="765175"/>
            <a:ext cx="530225" cy="682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80" name="Picture 7" descr="037"/>
          <p:cNvPicPr>
            <a:picLocks noChangeAspect="1" noChangeArrowheads="1" noCrop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34388" y="339725"/>
            <a:ext cx="547687" cy="574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81" name="Picture 8" descr="038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92650" y="2973388"/>
            <a:ext cx="728663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82" name="Picture 9" descr="039"/>
          <p:cNvPicPr>
            <a:picLocks noChangeAspect="1" noChangeArrowheads="1" noCrop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70175" y="4267200"/>
            <a:ext cx="588963" cy="619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83" name="Picture 10" descr="040"/>
          <p:cNvPicPr>
            <a:picLocks noChangeAspect="1" noChangeArrowheads="1" noCrop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86675" y="4843463"/>
            <a:ext cx="5429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84" name="Picture 11" descr="041"/>
          <p:cNvPicPr>
            <a:picLocks noChangeAspect="1" noChangeArrowheads="1" noCrop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59388" y="4333875"/>
            <a:ext cx="1295400" cy="565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85" name="Picture 12" descr="043"/>
          <p:cNvPicPr>
            <a:picLocks noChangeAspect="1" noChangeArrowheads="1" noCrop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5867400"/>
            <a:ext cx="1438275" cy="820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86" name="Picture 13" descr="042"/>
          <p:cNvPicPr>
            <a:picLocks noChangeAspect="1" noChangeArrowheads="1" noCrop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02488" y="5778500"/>
            <a:ext cx="663575" cy="935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228600"/>
            <a:ext cx="8686800" cy="2544763"/>
          </a:xfrm>
        </p:spPr>
        <p:txBody>
          <a:bodyPr/>
          <a:lstStyle/>
          <a:p>
            <a:pPr eaLnBrk="1" hangingPunct="1"/>
            <a:r>
              <a:rPr lang="ru-RU" sz="6600" smtClean="0">
                <a:solidFill>
                  <a:srgbClr val="FF3300"/>
                </a:solidFill>
                <a:latin typeface="Monotype Corsiva" panose="03010101010201010101" pitchFamily="66" charset="0"/>
              </a:rPr>
              <a:t>Земля – планета добра и красоты</a:t>
            </a:r>
          </a:p>
        </p:txBody>
      </p:sp>
      <p:pic>
        <p:nvPicPr>
          <p:cNvPr id="19461" name="Picture 5" descr="index_7771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38400" y="2590800"/>
            <a:ext cx="3657600" cy="365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88900"/>
            <a:ext cx="8153400" cy="703263"/>
          </a:xfrm>
        </p:spPr>
        <p:txBody>
          <a:bodyPr/>
          <a:lstStyle/>
          <a:p>
            <a:pPr eaLnBrk="1" hangingPunct="1"/>
            <a:r>
              <a:rPr lang="ru-RU" sz="4800" smtClean="0">
                <a:solidFill>
                  <a:srgbClr val="FF3300"/>
                </a:solidFill>
                <a:latin typeface="Monotype Corsiva" panose="03010101010201010101" pitchFamily="66" charset="0"/>
              </a:rPr>
              <a:t>Планета растений</a:t>
            </a:r>
          </a:p>
        </p:txBody>
      </p:sp>
      <p:sp>
        <p:nvSpPr>
          <p:cNvPr id="6148" name="Rectangle 4"/>
          <p:cNvSpPr>
            <a:spLocks noChangeArrowheads="1"/>
          </p:cNvSpPr>
          <p:nvPr/>
        </p:nvSpPr>
        <p:spPr bwMode="auto">
          <a:xfrm>
            <a:off x="457200" y="685800"/>
            <a:ext cx="82296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sz="5400">
                <a:solidFill>
                  <a:srgbClr val="FFFF00"/>
                </a:solidFill>
                <a:latin typeface="Monotype Corsiva" panose="03010101010201010101" pitchFamily="66" charset="0"/>
              </a:rPr>
              <a:t>Остановка «Лесная аптека»</a:t>
            </a:r>
          </a:p>
        </p:txBody>
      </p:sp>
      <p:pic>
        <p:nvPicPr>
          <p:cNvPr id="6149" name="Picture 5" descr="16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BFCFE"/>
              </a:clrFrom>
              <a:clrTo>
                <a:srgbClr val="FBFC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-848893">
            <a:off x="0" y="1371600"/>
            <a:ext cx="1984375" cy="2362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50" name="Text Box 6"/>
          <p:cNvSpPr txBox="1">
            <a:spLocks noChangeArrowheads="1"/>
          </p:cNvSpPr>
          <p:nvPr/>
        </p:nvSpPr>
        <p:spPr bwMode="auto">
          <a:xfrm rot="-985034">
            <a:off x="533400" y="3733800"/>
            <a:ext cx="16891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sz="2400" b="1">
                <a:latin typeface="Monotype Corsiva" panose="03010101010201010101" pitchFamily="66" charset="0"/>
              </a:rPr>
              <a:t>Подорожник</a:t>
            </a:r>
          </a:p>
        </p:txBody>
      </p:sp>
      <p:pic>
        <p:nvPicPr>
          <p:cNvPr id="6152" name="Picture 8" descr="4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EFDFB"/>
              </a:clrFrom>
              <a:clrTo>
                <a:srgbClr val="FEFD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33800" y="4572000"/>
            <a:ext cx="1208088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8" name="Picture 14" descr="15_1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53000" y="1676400"/>
            <a:ext cx="1811338" cy="2362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9" name="Picture 15" descr="17_1"/>
          <p:cNvPicPr>
            <a:picLocks noChangeAspect="1" noChangeArrowheads="1"/>
          </p:cNvPicPr>
          <p:nvPr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781322">
            <a:off x="7162800" y="1828800"/>
            <a:ext cx="1743075" cy="2057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60" name="Text Box 16"/>
          <p:cNvSpPr txBox="1">
            <a:spLocks noChangeArrowheads="1"/>
          </p:cNvSpPr>
          <p:nvPr/>
        </p:nvSpPr>
        <p:spPr bwMode="auto">
          <a:xfrm>
            <a:off x="4572000" y="3886200"/>
            <a:ext cx="2514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sz="2400" b="1">
                <a:latin typeface="Monotype Corsiva" panose="03010101010201010101" pitchFamily="66" charset="0"/>
              </a:rPr>
              <a:t>Черная смородина</a:t>
            </a:r>
          </a:p>
        </p:txBody>
      </p:sp>
      <p:sp>
        <p:nvSpPr>
          <p:cNvPr id="6161" name="Text Box 17"/>
          <p:cNvSpPr txBox="1">
            <a:spLocks noChangeArrowheads="1"/>
          </p:cNvSpPr>
          <p:nvPr/>
        </p:nvSpPr>
        <p:spPr bwMode="auto">
          <a:xfrm>
            <a:off x="3657600" y="6248400"/>
            <a:ext cx="1447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sz="2400" b="1">
                <a:latin typeface="Monotype Corsiva" panose="03010101010201010101" pitchFamily="66" charset="0"/>
              </a:rPr>
              <a:t>Шиповник</a:t>
            </a:r>
          </a:p>
        </p:txBody>
      </p:sp>
      <p:sp>
        <p:nvSpPr>
          <p:cNvPr id="6162" name="Text Box 18"/>
          <p:cNvSpPr txBox="1">
            <a:spLocks noChangeArrowheads="1"/>
          </p:cNvSpPr>
          <p:nvPr/>
        </p:nvSpPr>
        <p:spPr bwMode="auto">
          <a:xfrm rot="862534">
            <a:off x="6705600" y="3886200"/>
            <a:ext cx="2209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sz="2400" b="1">
                <a:latin typeface="Monotype Corsiva" panose="03010101010201010101" pitchFamily="66" charset="0"/>
              </a:rPr>
              <a:t>Мать-и-мачеха</a:t>
            </a:r>
          </a:p>
        </p:txBody>
      </p:sp>
      <p:pic>
        <p:nvPicPr>
          <p:cNvPr id="6163" name="Picture 19" descr="6140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-1468401">
            <a:off x="533400" y="4800600"/>
            <a:ext cx="1752600" cy="1352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64" name="Picture 20" descr="201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209560">
            <a:off x="6629400" y="4724400"/>
            <a:ext cx="1828800" cy="137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65" name="Picture 21" descr="bereza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43200" y="1752600"/>
            <a:ext cx="1617663" cy="2057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66" name="Text Box 22"/>
          <p:cNvSpPr txBox="1">
            <a:spLocks noChangeArrowheads="1"/>
          </p:cNvSpPr>
          <p:nvPr/>
        </p:nvSpPr>
        <p:spPr bwMode="auto">
          <a:xfrm>
            <a:off x="3048000" y="3886200"/>
            <a:ext cx="990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sz="2400" b="1">
                <a:latin typeface="Monotype Corsiva" panose="03010101010201010101" pitchFamily="66" charset="0"/>
              </a:rPr>
              <a:t>Береза</a:t>
            </a:r>
          </a:p>
        </p:txBody>
      </p:sp>
      <p:sp>
        <p:nvSpPr>
          <p:cNvPr id="6167" name="Text Box 23"/>
          <p:cNvSpPr txBox="1">
            <a:spLocks noChangeArrowheads="1"/>
          </p:cNvSpPr>
          <p:nvPr/>
        </p:nvSpPr>
        <p:spPr bwMode="auto">
          <a:xfrm rot="-1252779">
            <a:off x="1371600" y="6096000"/>
            <a:ext cx="1219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sz="2400" b="1">
                <a:latin typeface="Monotype Corsiva" panose="03010101010201010101" pitchFamily="66" charset="0"/>
              </a:rPr>
              <a:t>Клюква</a:t>
            </a:r>
          </a:p>
        </p:txBody>
      </p:sp>
      <p:sp>
        <p:nvSpPr>
          <p:cNvPr id="6168" name="Text Box 24"/>
          <p:cNvSpPr txBox="1">
            <a:spLocks noChangeArrowheads="1"/>
          </p:cNvSpPr>
          <p:nvPr/>
        </p:nvSpPr>
        <p:spPr bwMode="auto">
          <a:xfrm rot="2313168">
            <a:off x="6172200" y="6019800"/>
            <a:ext cx="1295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sz="2400" b="1">
                <a:latin typeface="Monotype Corsiva" panose="03010101010201010101" pitchFamily="66" charset="0"/>
              </a:rPr>
              <a:t>Ромашка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6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9" dur="2000"/>
                                        <p:tgtEl>
                                          <p:spTgt spid="6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6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7" dur="2000"/>
                                        <p:tgtEl>
                                          <p:spTgt spid="6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6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35" dur="2000"/>
                                        <p:tgtEl>
                                          <p:spTgt spid="6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000"/>
                                        <p:tgtEl>
                                          <p:spTgt spid="6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43" dur="2000"/>
                                        <p:tgtEl>
                                          <p:spTgt spid="6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2000"/>
                                        <p:tgtEl>
                                          <p:spTgt spid="6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51" dur="2000"/>
                                        <p:tgtEl>
                                          <p:spTgt spid="6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 nodeType="clickPar">
                      <p:stCondLst>
                        <p:cond delay="indefinite"/>
                      </p:stCondLst>
                      <p:childTnLst>
                        <p:par>
                          <p:cTn id="5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2000"/>
                                        <p:tgtEl>
                                          <p:spTgt spid="6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59" dur="2000"/>
                                        <p:tgtEl>
                                          <p:spTgt spid="6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 nodeType="clickPar">
                      <p:stCondLst>
                        <p:cond delay="indefinite"/>
                      </p:stCondLst>
                      <p:childTnLst>
                        <p:par>
                          <p:cTn id="6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2000"/>
                                        <p:tgtEl>
                                          <p:spTgt spid="6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67" dur="2000"/>
                                        <p:tgtEl>
                                          <p:spTgt spid="6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6" grpId="0"/>
      <p:bldP spid="6148" grpId="0"/>
      <p:bldP spid="6150" grpId="0"/>
      <p:bldP spid="6160" grpId="0"/>
      <p:bldP spid="6161" grpId="0"/>
      <p:bldP spid="6162" grpId="0"/>
      <p:bldP spid="6166" grpId="0"/>
      <p:bldP spid="6167" grpId="0"/>
      <p:bldP spid="616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28600"/>
            <a:ext cx="8229600" cy="563563"/>
          </a:xfrm>
        </p:spPr>
        <p:txBody>
          <a:bodyPr/>
          <a:lstStyle/>
          <a:p>
            <a:pPr eaLnBrk="1" hangingPunct="1"/>
            <a:r>
              <a:rPr lang="ru-RU" sz="4800" smtClean="0">
                <a:solidFill>
                  <a:srgbClr val="FF3300"/>
                </a:solidFill>
                <a:latin typeface="Monotype Corsiva" panose="03010101010201010101" pitchFamily="66" charset="0"/>
              </a:rPr>
              <a:t>Планета растений</a:t>
            </a:r>
          </a:p>
        </p:txBody>
      </p:sp>
      <p:sp>
        <p:nvSpPr>
          <p:cNvPr id="8195" name="Rectangle 3"/>
          <p:cNvSpPr>
            <a:spLocks noChangeArrowheads="1"/>
          </p:cNvSpPr>
          <p:nvPr/>
        </p:nvSpPr>
        <p:spPr bwMode="auto">
          <a:xfrm>
            <a:off x="381000" y="1066800"/>
            <a:ext cx="82296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sz="5400">
                <a:solidFill>
                  <a:srgbClr val="FFFF00"/>
                </a:solidFill>
                <a:latin typeface="Monotype Corsiva" panose="03010101010201010101" pitchFamily="66" charset="0"/>
              </a:rPr>
              <a:t>Остановка «Зеленый друг»</a:t>
            </a:r>
          </a:p>
        </p:txBody>
      </p:sp>
      <p:pic>
        <p:nvPicPr>
          <p:cNvPr id="8201" name="Picture 9" descr="62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00400" y="3124200"/>
            <a:ext cx="2298700" cy="3276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202" name="Picture 10" descr="dub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38800" y="2133600"/>
            <a:ext cx="2895600" cy="217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203" name="Picture 11" descr="fur-tree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1000" y="2209800"/>
            <a:ext cx="2667000" cy="2000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8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8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82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28600"/>
            <a:ext cx="8229600" cy="563563"/>
          </a:xfrm>
        </p:spPr>
        <p:txBody>
          <a:bodyPr/>
          <a:lstStyle/>
          <a:p>
            <a:pPr eaLnBrk="1" hangingPunct="1"/>
            <a:r>
              <a:rPr lang="ru-RU" sz="4800" smtClean="0">
                <a:solidFill>
                  <a:srgbClr val="FF3300"/>
                </a:solidFill>
                <a:latin typeface="Monotype Corsiva" panose="03010101010201010101" pitchFamily="66" charset="0"/>
              </a:rPr>
              <a:t>Планета растений</a:t>
            </a:r>
          </a:p>
        </p:txBody>
      </p:sp>
      <p:sp>
        <p:nvSpPr>
          <p:cNvPr id="9219" name="Rectangle 3"/>
          <p:cNvSpPr>
            <a:spLocks noChangeArrowheads="1"/>
          </p:cNvSpPr>
          <p:nvPr/>
        </p:nvSpPr>
        <p:spPr bwMode="auto">
          <a:xfrm>
            <a:off x="457200" y="990600"/>
            <a:ext cx="8305800" cy="1676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sz="5400">
                <a:solidFill>
                  <a:srgbClr val="FFFF00"/>
                </a:solidFill>
                <a:latin typeface="Monotype Corsiva" panose="03010101010201010101" pitchFamily="66" charset="0"/>
              </a:rPr>
              <a:t>Остановка </a:t>
            </a:r>
            <a:br>
              <a:rPr lang="ru-RU" sz="5400">
                <a:solidFill>
                  <a:srgbClr val="FFFF00"/>
                </a:solidFill>
                <a:latin typeface="Monotype Corsiva" panose="03010101010201010101" pitchFamily="66" charset="0"/>
              </a:rPr>
            </a:br>
            <a:r>
              <a:rPr lang="ru-RU" sz="5400">
                <a:solidFill>
                  <a:srgbClr val="FFFF00"/>
                </a:solidFill>
                <a:latin typeface="Monotype Corsiva" panose="03010101010201010101" pitchFamily="66" charset="0"/>
              </a:rPr>
              <a:t>«Чудесный мешочек»</a:t>
            </a:r>
          </a:p>
        </p:txBody>
      </p:sp>
      <p:pic>
        <p:nvPicPr>
          <p:cNvPr id="9223" name="Picture 7" descr="Meshochek2_1 копия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76400" y="2438400"/>
            <a:ext cx="5562600" cy="417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9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819400"/>
            <a:ext cx="9144000" cy="990600"/>
          </a:xfrm>
        </p:spPr>
        <p:txBody>
          <a:bodyPr/>
          <a:lstStyle/>
          <a:p>
            <a:pPr eaLnBrk="1" hangingPunct="1"/>
            <a:r>
              <a:rPr lang="ru-RU" sz="8800" b="1" smtClean="0">
                <a:solidFill>
                  <a:srgbClr val="FF3300"/>
                </a:solidFill>
                <a:latin typeface="Monotype Corsiva" panose="03010101010201010101" pitchFamily="66" charset="0"/>
              </a:rPr>
              <a:t>Планета животных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28600"/>
            <a:ext cx="8229600" cy="563563"/>
          </a:xfrm>
        </p:spPr>
        <p:txBody>
          <a:bodyPr/>
          <a:lstStyle/>
          <a:p>
            <a:pPr eaLnBrk="1" hangingPunct="1"/>
            <a:r>
              <a:rPr lang="ru-RU" sz="4800" smtClean="0">
                <a:solidFill>
                  <a:srgbClr val="FF3300"/>
                </a:solidFill>
                <a:latin typeface="Monotype Corsiva" panose="03010101010201010101" pitchFamily="66" charset="0"/>
              </a:rPr>
              <a:t>Планета животных</a:t>
            </a:r>
          </a:p>
        </p:txBody>
      </p:sp>
      <p:sp>
        <p:nvSpPr>
          <p:cNvPr id="13315" name="Rectangle 3"/>
          <p:cNvSpPr>
            <a:spLocks noChangeArrowheads="1"/>
          </p:cNvSpPr>
          <p:nvPr/>
        </p:nvSpPr>
        <p:spPr bwMode="auto">
          <a:xfrm>
            <a:off x="533400" y="838200"/>
            <a:ext cx="8229600" cy="838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sz="5400">
                <a:solidFill>
                  <a:srgbClr val="FFFF00"/>
                </a:solidFill>
                <a:latin typeface="Monotype Corsiva" panose="03010101010201010101" pitchFamily="66" charset="0"/>
              </a:rPr>
              <a:t>Остановка «Остроглаз»</a:t>
            </a:r>
          </a:p>
        </p:txBody>
      </p:sp>
      <p:sp>
        <p:nvSpPr>
          <p:cNvPr id="13325" name="Text Box 13"/>
          <p:cNvSpPr txBox="1">
            <a:spLocks noChangeArrowheads="1"/>
          </p:cNvSpPr>
          <p:nvPr/>
        </p:nvSpPr>
        <p:spPr bwMode="auto">
          <a:xfrm>
            <a:off x="3962400" y="5334000"/>
            <a:ext cx="19050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sz="3600" b="1">
                <a:latin typeface="Monotype Corsiva" panose="03010101010201010101" pitchFamily="66" charset="0"/>
              </a:rPr>
              <a:t>Ласточка</a:t>
            </a:r>
          </a:p>
        </p:txBody>
      </p:sp>
      <p:pic>
        <p:nvPicPr>
          <p:cNvPr id="13327" name="Picture 15" descr="13_1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62200" y="1981200"/>
            <a:ext cx="4953000" cy="3379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133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6" dur="2000"/>
                                        <p:tgtEl>
                                          <p:spTgt spid="133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1" dur="2000"/>
                                        <p:tgtEl>
                                          <p:spTgt spid="133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4" grpId="0"/>
      <p:bldP spid="13315" grpId="0"/>
      <p:bldP spid="1332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28600"/>
            <a:ext cx="8229600" cy="563563"/>
          </a:xfrm>
        </p:spPr>
        <p:txBody>
          <a:bodyPr/>
          <a:lstStyle/>
          <a:p>
            <a:pPr eaLnBrk="1" hangingPunct="1"/>
            <a:r>
              <a:rPr lang="ru-RU" sz="4800" smtClean="0">
                <a:solidFill>
                  <a:srgbClr val="FF3300"/>
                </a:solidFill>
                <a:latin typeface="Monotype Corsiva" panose="03010101010201010101" pitchFamily="66" charset="0"/>
              </a:rPr>
              <a:t>Планета животных</a:t>
            </a:r>
          </a:p>
        </p:txBody>
      </p:sp>
      <p:sp>
        <p:nvSpPr>
          <p:cNvPr id="9219" name="Rectangle 3"/>
          <p:cNvSpPr>
            <a:spLocks noChangeArrowheads="1"/>
          </p:cNvSpPr>
          <p:nvPr/>
        </p:nvSpPr>
        <p:spPr bwMode="auto">
          <a:xfrm>
            <a:off x="533400" y="838200"/>
            <a:ext cx="8229600" cy="838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sz="5400">
                <a:solidFill>
                  <a:srgbClr val="FFFF00"/>
                </a:solidFill>
                <a:latin typeface="Monotype Corsiva" panose="03010101010201010101" pitchFamily="66" charset="0"/>
              </a:rPr>
              <a:t>Остановка «Остроглаз»</a:t>
            </a:r>
          </a:p>
        </p:txBody>
      </p:sp>
      <p:pic>
        <p:nvPicPr>
          <p:cNvPr id="25609" name="Picture 9" descr="3_1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4600" y="2209800"/>
            <a:ext cx="4724400" cy="2949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611" name="Text Box 11"/>
          <p:cNvSpPr txBox="1">
            <a:spLocks noChangeArrowheads="1"/>
          </p:cNvSpPr>
          <p:nvPr/>
        </p:nvSpPr>
        <p:spPr bwMode="auto">
          <a:xfrm>
            <a:off x="3810000" y="5486400"/>
            <a:ext cx="16002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sz="3600" b="1">
                <a:latin typeface="Monotype Corsiva" panose="03010101010201010101" pitchFamily="66" charset="0"/>
              </a:rPr>
              <a:t>Скворец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56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2" dur="2000"/>
                                        <p:tgtEl>
                                          <p:spTgt spid="256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1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28600"/>
            <a:ext cx="8229600" cy="563563"/>
          </a:xfrm>
        </p:spPr>
        <p:txBody>
          <a:bodyPr/>
          <a:lstStyle/>
          <a:p>
            <a:pPr eaLnBrk="1" hangingPunct="1"/>
            <a:r>
              <a:rPr lang="ru-RU" sz="4800" smtClean="0">
                <a:solidFill>
                  <a:srgbClr val="FF3300"/>
                </a:solidFill>
                <a:latin typeface="Monotype Corsiva" panose="03010101010201010101" pitchFamily="66" charset="0"/>
              </a:rPr>
              <a:t>Планета животных</a:t>
            </a:r>
          </a:p>
        </p:txBody>
      </p:sp>
      <p:sp>
        <p:nvSpPr>
          <p:cNvPr id="10243" name="Rectangle 3"/>
          <p:cNvSpPr>
            <a:spLocks noChangeArrowheads="1"/>
          </p:cNvSpPr>
          <p:nvPr/>
        </p:nvSpPr>
        <p:spPr bwMode="auto">
          <a:xfrm>
            <a:off x="533400" y="838200"/>
            <a:ext cx="8229600" cy="838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sz="5400">
                <a:solidFill>
                  <a:srgbClr val="FFFF00"/>
                </a:solidFill>
                <a:latin typeface="Monotype Corsiva" panose="03010101010201010101" pitchFamily="66" charset="0"/>
              </a:rPr>
              <a:t>Остановка «Остроглаз»</a:t>
            </a:r>
          </a:p>
        </p:txBody>
      </p:sp>
      <p:pic>
        <p:nvPicPr>
          <p:cNvPr id="26632" name="Picture 8" descr="11_1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33600" y="1752600"/>
            <a:ext cx="4648200" cy="3567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637" name="Text Box 13"/>
          <p:cNvSpPr txBox="1">
            <a:spLocks noChangeArrowheads="1"/>
          </p:cNvSpPr>
          <p:nvPr/>
        </p:nvSpPr>
        <p:spPr bwMode="auto">
          <a:xfrm>
            <a:off x="4267200" y="5715000"/>
            <a:ext cx="13716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sz="3600" b="1">
                <a:latin typeface="Monotype Corsiva" panose="03010101010201010101" pitchFamily="66" charset="0"/>
              </a:rPr>
              <a:t>Тигр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66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2" dur="2000"/>
                                        <p:tgtEl>
                                          <p:spTgt spid="266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360</TotalTime>
  <Words>144</Words>
  <Application>Microsoft Office PowerPoint</Application>
  <PresentationFormat>Экран (4:3)</PresentationFormat>
  <Paragraphs>66</Paragraphs>
  <Slides>23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6" baseType="lpstr">
      <vt:lpstr>Arial</vt:lpstr>
      <vt:lpstr>Monotype Corsiva</vt:lpstr>
      <vt:lpstr>Оформление по умолчанию</vt:lpstr>
      <vt:lpstr>Путешествие в мир природы</vt:lpstr>
      <vt:lpstr>Планета растений</vt:lpstr>
      <vt:lpstr>Планета растений</vt:lpstr>
      <vt:lpstr>Планета растений</vt:lpstr>
      <vt:lpstr>Планета растений</vt:lpstr>
      <vt:lpstr>Планета животных</vt:lpstr>
      <vt:lpstr>Планета животных</vt:lpstr>
      <vt:lpstr>Планета животных</vt:lpstr>
      <vt:lpstr>Планета животных</vt:lpstr>
      <vt:lpstr>Планета животных</vt:lpstr>
      <vt:lpstr>Планета животных</vt:lpstr>
      <vt:lpstr>Планета животных</vt:lpstr>
      <vt:lpstr>Планета животных</vt:lpstr>
      <vt:lpstr>Планета животных</vt:lpstr>
      <vt:lpstr>Планета животных</vt:lpstr>
      <vt:lpstr>Планета животных</vt:lpstr>
      <vt:lpstr>Планета животных</vt:lpstr>
      <vt:lpstr>Планета животных</vt:lpstr>
      <vt:lpstr>Планета животных</vt:lpstr>
      <vt:lpstr>Планета животных</vt:lpstr>
      <vt:lpstr>Красная планета тревоги</vt:lpstr>
      <vt:lpstr>Презентация PowerPoint</vt:lpstr>
      <vt:lpstr>Земля – планета добра и красоты</vt:lpstr>
    </vt:vector>
  </TitlesOfParts>
  <Company>Irishka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Путешествие в мир природы</dc:title>
  <dc:creator>Евгения</dc:creator>
  <cp:lastModifiedBy>Vaio</cp:lastModifiedBy>
  <cp:revision>24</cp:revision>
  <dcterms:created xsi:type="dcterms:W3CDTF">2007-02-04T10:40:42Z</dcterms:created>
  <dcterms:modified xsi:type="dcterms:W3CDTF">2017-01-17T17:22:30Z</dcterms:modified>
</cp:coreProperties>
</file>