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7" r:id="rId3"/>
    <p:sldId id="259" r:id="rId4"/>
    <p:sldId id="272" r:id="rId5"/>
    <p:sldId id="276" r:id="rId6"/>
    <p:sldId id="277" r:id="rId7"/>
    <p:sldId id="278" r:id="rId8"/>
    <p:sldId id="279" r:id="rId9"/>
    <p:sldId id="273" r:id="rId10"/>
    <p:sldId id="274" r:id="rId11"/>
    <p:sldId id="275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6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84BC87-46CD-434B-9859-FEC59D293CA5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49B76B-2297-4ED9-B818-187FD9D99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2060848"/>
            <a:ext cx="5688632" cy="372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229200"/>
            <a:ext cx="6172200" cy="1145722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sz="21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     </a:t>
            </a:r>
            <a:r>
              <a:rPr lang="ru-RU" sz="2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подготовили </a:t>
            </a:r>
          </a:p>
          <a:p>
            <a:pPr algn="r"/>
            <a:r>
              <a:rPr lang="ru-RU" sz="2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группы №</a:t>
            </a:r>
            <a:r>
              <a:rPr lang="ru-RU" sz="2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«Лучик»</a:t>
            </a:r>
          </a:p>
          <a:p>
            <a:pPr algn="r"/>
            <a:r>
              <a:rPr lang="ru-RU" sz="2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Гаджиева Ф.О.</a:t>
            </a:r>
          </a:p>
          <a:p>
            <a:pPr algn="ctr"/>
            <a:r>
              <a:rPr lang="ru-RU" sz="2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год</a:t>
            </a:r>
            <a:endParaRPr lang="ru-RU" sz="2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619672" y="1566083"/>
            <a:ext cx="70567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Нравственно-трудовое воспитание детей в детском саду и в семье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56084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37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200800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471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620688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Хочется верить, что наши родители станут нашими помощниками, они будут подкреплять практическими действиями то, что чему мы учим и делаем в саду. Конечно, придется потрудиться.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373216"/>
            <a:ext cx="5022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РЕЗУЛЬТАТ –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РАДОСТЬ РОДНЫХ ЛЮДЕЙ–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СТОИТ ТРУДА!!!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75756" y="1944127"/>
            <a:ext cx="4536504" cy="3405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9101" y="272552"/>
            <a:ext cx="6246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Стоит только привыкнуть к труду, как уже нельзя жить без него.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Все в этом мире зависит от труда.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Л. Пастер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2379" y="5211601"/>
            <a:ext cx="78340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Эффективность трудового воспитания в дошкольном учреждении и его уровень не может происходить без тесного взаимодействия с родителями, семьёй.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57301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772816"/>
            <a:ext cx="5760640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259632" y="2277457"/>
            <a:ext cx="75608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611560" y="2279377"/>
            <a:ext cx="7632848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Задачи.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трудом взрослых, формирование представлений об общественной значимости труда.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уважения к людям труда, бережного отношения к результатам труда.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трудовых навыков, положительных взаимоотношений ребенка со взрослыми и сверстниками.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Обогатить знания родителей в вопросах трудового воспитания детей дошкольного возраста.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Настроить как детей, так и родителей на совместную плодотворную работу по плану и правилам группы.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836712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Цель: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положительного отношения к труду у детей дошкольного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активизировать родителей к совместной деятельности по вопросам трудового воспитания, создать атмосферу взаимопонимания.</a:t>
            </a:r>
            <a:endParaRPr lang="ru-RU" sz="2000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9752" y="1124744"/>
            <a:ext cx="4572000" cy="46292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u="sng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труда дошкольников</a:t>
            </a:r>
            <a:endParaRPr lang="ru-RU" sz="2000" dirty="0">
              <a:solidFill>
                <a:schemeClr val="accent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Самообслуживание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Хозяйственно-бытовой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Труд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природе.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Ручной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u="sng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организации труда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Поручения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Дежурства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Коллективный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 (общий,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совместный).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70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60648"/>
            <a:ext cx="3024336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564904"/>
            <a:ext cx="3024336" cy="3647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81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20" y="2708920"/>
            <a:ext cx="4283968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7105"/>
            <a:ext cx="3528392" cy="4584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75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16767"/>
            <a:ext cx="3312368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51495"/>
            <a:ext cx="3075806" cy="400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761" y="3140968"/>
            <a:ext cx="3219822" cy="3526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753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3600400" cy="4800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052736"/>
            <a:ext cx="3795886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544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16743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98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254</TotalTime>
  <Words>228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Century Schoolbook</vt:lpstr>
      <vt:lpstr>Comic Sans MS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пк</cp:lastModifiedBy>
  <cp:revision>37</cp:revision>
  <dcterms:created xsi:type="dcterms:W3CDTF">2014-04-20T15:16:05Z</dcterms:created>
  <dcterms:modified xsi:type="dcterms:W3CDTF">2017-01-17T20:05:01Z</dcterms:modified>
</cp:coreProperties>
</file>