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714620"/>
            <a:ext cx="7772400" cy="147002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SPACE QUIZ </a:t>
            </a:r>
            <a:endParaRPr lang="ru-RU" sz="8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929330"/>
            <a:ext cx="6400800" cy="709602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Zhilina</a:t>
            </a:r>
            <a:r>
              <a:rPr lang="en-US" dirty="0" smtClean="0">
                <a:solidFill>
                  <a:schemeClr val="bg1"/>
                </a:solidFill>
              </a:rPr>
              <a:t> Larisa </a:t>
            </a:r>
            <a:r>
              <a:rPr lang="en-US" dirty="0" err="1" smtClean="0">
                <a:solidFill>
                  <a:schemeClr val="bg1"/>
                </a:solidFill>
              </a:rPr>
              <a:t>Iliyasovna</a:t>
            </a:r>
            <a:r>
              <a:rPr lang="en-US" dirty="0" smtClean="0">
                <a:solidFill>
                  <a:schemeClr val="bg1"/>
                </a:solidFill>
              </a:rPr>
              <a:t>, LND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daytime temperature on Mercury is about _______ degrees Celsius.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4929198"/>
            <a:ext cx="150019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+500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857628"/>
            <a:ext cx="171451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+180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929198"/>
            <a:ext cx="157163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+250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3857628"/>
            <a:ext cx="157163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+430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2786058"/>
            <a:ext cx="157163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dirty="0" smtClean="0"/>
              <a:t>+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340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786058"/>
            <a:ext cx="1643074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- 180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571744"/>
            <a:ext cx="4429156" cy="401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 takes Saturn more than ______ years to orbit the Sun.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3000372"/>
            <a:ext cx="114300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929066"/>
            <a:ext cx="121444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29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000372"/>
            <a:ext cx="1285884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071678"/>
            <a:ext cx="114300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37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071678"/>
            <a:ext cx="1285884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857760"/>
            <a:ext cx="121444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33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4857760"/>
            <a:ext cx="1071570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929066"/>
            <a:ext cx="114300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60" y="2357430"/>
            <a:ext cx="5500758" cy="309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How is the earthquake on the moon called?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000372"/>
            <a:ext cx="3286148" cy="800219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600" b="1" dirty="0" smtClean="0">
                <a:latin typeface="Times New Roman" pitchFamily="18" charset="0"/>
                <a:cs typeface="Times New Roman" pitchFamily="18" charset="0"/>
              </a:rPr>
              <a:t>moonquake</a:t>
            </a: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285992"/>
            <a:ext cx="5077414" cy="38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_______ was called the Georgian Planet, after king George III.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4143380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Uranus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507207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Pluto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3143248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Mars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2071678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Jupiter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07207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Neptune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071942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Saturn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071810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Mercury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071678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Venus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Earth is travelling through space at an astonishing speed ________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kilometres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per hour.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3571876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120.000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572140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105.000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2643182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108.000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643446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95.000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64331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74.000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59.000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4500570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137.000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542926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144.000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_______ is shrouded in clouds of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dioxide and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sulphuric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acid.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000372"/>
            <a:ext cx="2143140" cy="800219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600" b="1" dirty="0" smtClean="0">
                <a:latin typeface="Times New Roman" pitchFamily="18" charset="0"/>
                <a:cs typeface="Times New Roman" pitchFamily="18" charset="0"/>
              </a:rPr>
              <a:t>Venus</a:t>
            </a: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785926"/>
            <a:ext cx="5284793" cy="475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2800767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biggest stars in the galaxy are called ______ and ______. A red _____ can be 1.500 times bigger than the Sun!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429000"/>
            <a:ext cx="3286148" cy="800219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600" b="1" dirty="0" err="1" smtClean="0">
                <a:latin typeface="Times New Roman" pitchFamily="18" charset="0"/>
                <a:cs typeface="Times New Roman" pitchFamily="18" charset="0"/>
              </a:rPr>
              <a:t>supergiants</a:t>
            </a: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00570"/>
            <a:ext cx="3286148" cy="800219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600" b="1" dirty="0" err="1" smtClean="0">
                <a:latin typeface="Times New Roman" pitchFamily="18" charset="0"/>
                <a:cs typeface="Times New Roman" pitchFamily="18" charset="0"/>
              </a:rPr>
              <a:t>hypergiants</a:t>
            </a: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143248"/>
            <a:ext cx="51036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ЛАРА\ENGLISH\КАРТИНКИ ДЛЯ УЧЕБНОГО ПОСОБИЯ\There is There are\1568216f88174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33364"/>
            <a:ext cx="650085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gravity on Mars is less than ________ per cent of that on Earth.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357562"/>
            <a:ext cx="92867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3357562"/>
            <a:ext cx="92867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3357562"/>
            <a:ext cx="92867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8605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Sun is __________ years old.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000504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6 billion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928934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4,5 billion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292895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3,5 billion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142984"/>
            <a:ext cx="54292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 hurricane the size of Earth has been raging on ________ for the past 300 years.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857496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Saturn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929066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Mars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2857496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Jupiter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3929066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Venus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800767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exploding star is known as a ________ and produces as much energy in a few months as the sun would over billions of years.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876"/>
            <a:ext cx="3500462" cy="861774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supernova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3286124"/>
            <a:ext cx="514353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three main types of _________ are made of stone, iron or a mixture of the two.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876"/>
            <a:ext cx="3500462" cy="861774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meteorite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2662379"/>
            <a:ext cx="5053490" cy="369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800767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________ meteors enter the Earth’s atmosphere every day! Luckily most of them are only the size of a grain of sand.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435769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one million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00570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5 million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357562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one billion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3286124"/>
            <a:ext cx="292895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1,5 billion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572140"/>
            <a:ext cx="2786082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20 million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5429264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 million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Light is the fastest thing in the universe and travels at more than ____________</a:t>
            </a:r>
            <a:r>
              <a:rPr lang="en-US" sz="4400" b="1" smtClean="0">
                <a:latin typeface="Times New Roman" pitchFamily="18" charset="0"/>
                <a:cs typeface="Times New Roman" pitchFamily="18" charset="0"/>
              </a:rPr>
              <a:t>per second.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4857760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180.000 km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857760"/>
            <a:ext cx="3571900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mtClean="0"/>
              <a:t> </a:t>
            </a:r>
            <a:r>
              <a:rPr lang="en-US" sz="4400" b="1" smtClean="0">
                <a:latin typeface="Times New Roman" pitchFamily="18" charset="0"/>
                <a:cs typeface="Times New Roman" pitchFamily="18" charset="0"/>
              </a:rPr>
              <a:t>186.000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miles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3714752"/>
            <a:ext cx="3000396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250.000 km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714620"/>
            <a:ext cx="328614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300.000 km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714752"/>
            <a:ext cx="3786214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155.000 miles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643182"/>
            <a:ext cx="3643338" cy="769441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112.000 miles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2123658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 takes one day for the Earth to rotate once on its axis. How long exactly does it last?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000372"/>
            <a:ext cx="457203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3071810"/>
            <a:ext cx="3714776" cy="1446550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23 hours and 56 minutes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388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SPACE QUIZ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Larisa</cp:lastModifiedBy>
  <cp:revision>23</cp:revision>
  <dcterms:created xsi:type="dcterms:W3CDTF">2016-04-11T18:18:21Z</dcterms:created>
  <dcterms:modified xsi:type="dcterms:W3CDTF">2017-01-17T18:44:01Z</dcterms:modified>
</cp:coreProperties>
</file>