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47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2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3861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Знаки препинания</a:t>
            </a:r>
            <a:r>
              <a:rPr lang="ru-RU" dirty="0" smtClean="0"/>
              <a:t>:</a:t>
            </a:r>
          </a:p>
          <a:p>
            <a:r>
              <a:rPr lang="ru-RU" dirty="0">
                <a:solidFill>
                  <a:srgbClr val="00B050"/>
                </a:solidFill>
              </a:rPr>
              <a:t>в</a:t>
            </a:r>
            <a:r>
              <a:rPr lang="ru-RU" dirty="0" smtClean="0">
                <a:solidFill>
                  <a:srgbClr val="00B050"/>
                </a:solidFill>
              </a:rPr>
              <a:t>опросительный знак </a:t>
            </a:r>
            <a:r>
              <a:rPr lang="ru-RU" dirty="0" smtClean="0"/>
              <a:t>и </a:t>
            </a:r>
            <a:r>
              <a:rPr lang="ru-RU" dirty="0" smtClean="0">
                <a:solidFill>
                  <a:srgbClr val="FC4716"/>
                </a:solidFill>
              </a:rPr>
              <a:t>запятая</a:t>
            </a:r>
          </a:p>
          <a:p>
            <a:endParaRPr lang="ru-RU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5306812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824" y="757962"/>
            <a:ext cx="2786528" cy="2743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2443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Вопросительные знаки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204864"/>
            <a:ext cx="2823069" cy="4032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http://img3.proshkolu.ru/content/media/pic/std/2000000/1024000/1023470-9c2a0764964713a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621963"/>
            <a:ext cx="2736304" cy="4543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0278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60648"/>
            <a:ext cx="8229600" cy="633670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>
                <a:solidFill>
                  <a:srgbClr val="7030A0"/>
                </a:solidFill>
              </a:rPr>
              <a:t>Вопросительный знак </a:t>
            </a:r>
            <a:r>
              <a:rPr lang="ru-RU" dirty="0" smtClean="0"/>
              <a:t>– это знак препинания, который обычно ставится в конце предложения для выражения вопроса или сомнения.</a:t>
            </a:r>
          </a:p>
          <a:p>
            <a:pPr marL="0" indent="0" algn="just">
              <a:buNone/>
            </a:pPr>
            <a:endParaRPr lang="ru-RU" sz="1600" dirty="0" smtClean="0"/>
          </a:p>
          <a:p>
            <a:pPr marL="0" indent="0">
              <a:buNone/>
            </a:pPr>
            <a:r>
              <a:rPr lang="ru-RU" dirty="0" smtClean="0"/>
              <a:t>Например: </a:t>
            </a:r>
          </a:p>
          <a:p>
            <a:r>
              <a:rPr lang="ru-RU" dirty="0"/>
              <a:t>П</a:t>
            </a:r>
            <a:r>
              <a:rPr lang="ru-RU" dirty="0" smtClean="0"/>
              <a:t>очему листья зелёные</a:t>
            </a:r>
            <a:r>
              <a:rPr lang="en-US" dirty="0" smtClean="0"/>
              <a:t>?</a:t>
            </a:r>
            <a:endParaRPr lang="ru-RU" dirty="0" smtClean="0"/>
          </a:p>
          <a:p>
            <a:r>
              <a:rPr lang="ru-RU" dirty="0" smtClean="0"/>
              <a:t>Когда пойдёт снег</a:t>
            </a:r>
            <a:r>
              <a:rPr lang="en-US" dirty="0" smtClean="0"/>
              <a:t>?</a:t>
            </a:r>
            <a:endParaRPr lang="ru-RU" dirty="0" smtClean="0"/>
          </a:p>
          <a:p>
            <a:r>
              <a:rPr lang="ru-RU" dirty="0" smtClean="0"/>
              <a:t>Все эти подарки для меня?</a:t>
            </a:r>
          </a:p>
        </p:txBody>
      </p:sp>
    </p:spTree>
    <p:extLst>
      <p:ext uri="{BB962C8B-B14F-4D97-AF65-F5344CB8AC3E}">
        <p14:creationId xmlns:p14="http://schemas.microsoft.com/office/powerpoint/2010/main" val="3818490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0" y="274638"/>
            <a:ext cx="3754760" cy="994122"/>
          </a:xfrm>
        </p:spPr>
        <p:txBody>
          <a:bodyPr/>
          <a:lstStyle/>
          <a:p>
            <a:r>
              <a:rPr lang="ru-RU" dirty="0" smtClean="0"/>
              <a:t>Запятая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93204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340768"/>
            <a:ext cx="4211960" cy="223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077072"/>
            <a:ext cx="4211960" cy="2780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84355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88640"/>
            <a:ext cx="8229600" cy="5937523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lnSpc>
                <a:spcPct val="110000"/>
              </a:lnSpc>
              <a:buNone/>
            </a:pPr>
            <a:r>
              <a:rPr lang="ru-RU" dirty="0" smtClean="0">
                <a:solidFill>
                  <a:srgbClr val="FF0000"/>
                </a:solidFill>
              </a:rPr>
              <a:t>Запятая</a:t>
            </a:r>
            <a:r>
              <a:rPr lang="ru-RU" dirty="0" smtClean="0"/>
              <a:t> – это знак препинания. Она используется для выделения и отделения друг от друга частей простого и сложного предложения, а также </a:t>
            </a:r>
            <a:r>
              <a:rPr lang="ru-RU" smtClean="0"/>
              <a:t>при </a:t>
            </a:r>
            <a:r>
              <a:rPr lang="ru-RU" smtClean="0"/>
              <a:t>перечислении однородных </a:t>
            </a:r>
            <a:r>
              <a:rPr lang="ru-RU" dirty="0" smtClean="0"/>
              <a:t>членов предложения.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ru-RU" dirty="0" smtClean="0"/>
              <a:t>Правильно ставить запятые в предложении должен уметь каждый образованный человек.</a:t>
            </a:r>
            <a:endParaRPr lang="ru-RU" dirty="0"/>
          </a:p>
          <a:p>
            <a:pPr marL="0" indent="0" algn="just">
              <a:lnSpc>
                <a:spcPct val="110000"/>
              </a:lnSpc>
              <a:buNone/>
            </a:pPr>
            <a:r>
              <a:rPr lang="ru-RU" dirty="0" smtClean="0"/>
              <a:t>Если запятую поставить неверно, то предложение поменяет смысл.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ru-RU" dirty="0" smtClean="0"/>
              <a:t>Например:</a:t>
            </a:r>
          </a:p>
          <a:p>
            <a:pPr algn="just">
              <a:lnSpc>
                <a:spcPct val="110000"/>
              </a:lnSpc>
            </a:pPr>
            <a:r>
              <a:rPr lang="ru-RU" dirty="0" smtClean="0"/>
              <a:t>Казнить, нельзя помиловать.</a:t>
            </a:r>
          </a:p>
          <a:p>
            <a:pPr algn="just">
              <a:lnSpc>
                <a:spcPct val="110000"/>
              </a:lnSpc>
            </a:pPr>
            <a:r>
              <a:rPr lang="ru-RU" dirty="0" smtClean="0"/>
              <a:t>Казнить нельзя, помиловать.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3032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07605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0"/>
            <a:ext cx="4156720" cy="3861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861048"/>
            <a:ext cx="4067944" cy="2996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5959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       ВСЕМ СПАСИБО ЗА ВНИМАНИЕ</a:t>
            </a:r>
            <a:r>
              <a:rPr lang="en-US" dirty="0" smtClean="0"/>
              <a:t>!!!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861048"/>
            <a:ext cx="2448272" cy="2331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980728"/>
            <a:ext cx="2718557" cy="2267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38897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113</Words>
  <Application>Microsoft Office PowerPoint</Application>
  <PresentationFormat>Экран (4:3)</PresentationFormat>
  <Paragraphs>20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Вопросительные знаки</vt:lpstr>
      <vt:lpstr>Презентация PowerPoint</vt:lpstr>
      <vt:lpstr>Запятая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Sosh1kab26</cp:lastModifiedBy>
  <cp:revision>14</cp:revision>
  <dcterms:modified xsi:type="dcterms:W3CDTF">2016-10-03T04:01:38Z</dcterms:modified>
</cp:coreProperties>
</file>