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02624" cy="360045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ГБ0У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лицей 504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«Времена года»</a:t>
            </a:r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68960"/>
            <a:ext cx="6872808" cy="3312368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 воспитатель</a:t>
            </a:r>
          </a:p>
          <a:p>
            <a:r>
              <a:rPr lang="ru-RU" sz="9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Бровко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Ирина Владиславовна</a:t>
            </a: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Москва 2015</a:t>
            </a:r>
          </a:p>
          <a:p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200" dirty="0" smtClean="0"/>
              <a:t>                                                                      </a:t>
            </a:r>
          </a:p>
          <a:p>
            <a:r>
              <a:rPr lang="ru-RU" dirty="0" smtClean="0"/>
              <a:t>						                                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картинки 1\index.jpg ле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5552"/>
            <a:ext cx="8280920" cy="537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картинки 1\лето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1"/>
            <a:ext cx="7416824" cy="5114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G:\картинки 1\осень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49627"/>
            <a:ext cx="8424936" cy="5383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картинки 1\осен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95028"/>
            <a:ext cx="8297904" cy="51303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G:\картинки 1\20141008_1147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7128792" cy="4736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картинки 1\зима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3"/>
            <a:ext cx="8386709" cy="53732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G:\картинки 1\зим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88858"/>
            <a:ext cx="8784976" cy="5008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ГБ0У  лицей 504   Презентация  «Времена года»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города Москвы Южное окружное управление образования ГБ0У педагогический колледж № 15  Презентация по английскому языку «Времена года»  </dc:title>
  <dc:creator>Антон</dc:creator>
  <cp:lastModifiedBy>Pavel</cp:lastModifiedBy>
  <cp:revision>3</cp:revision>
  <dcterms:created xsi:type="dcterms:W3CDTF">2015-03-11T22:54:01Z</dcterms:created>
  <dcterms:modified xsi:type="dcterms:W3CDTF">2017-01-17T15:39:42Z</dcterms:modified>
</cp:coreProperties>
</file>