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4.jpg" ContentType="image/png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5" r:id="rId2"/>
    <p:sldId id="277" r:id="rId3"/>
    <p:sldId id="276" r:id="rId4"/>
    <p:sldId id="278" r:id="rId5"/>
    <p:sldId id="267" r:id="rId6"/>
    <p:sldId id="262" r:id="rId7"/>
    <p:sldId id="266" r:id="rId8"/>
    <p:sldId id="264" r:id="rId9"/>
    <p:sldId id="258" r:id="rId10"/>
    <p:sldId id="268" r:id="rId11"/>
    <p:sldId id="273" r:id="rId12"/>
    <p:sldId id="271" r:id="rId13"/>
    <p:sldId id="265" r:id="rId14"/>
    <p:sldId id="270" r:id="rId15"/>
    <p:sldId id="269" r:id="rId16"/>
    <p:sldId id="257" r:id="rId17"/>
    <p:sldId id="259" r:id="rId18"/>
    <p:sldId id="260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0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99FFCC"/>
    <a:srgbClr val="66FFFF"/>
    <a:srgbClr val="66FF99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9" d="100"/>
        <a:sy n="49" d="100"/>
      </p:scale>
      <p:origin x="0" y="0"/>
    </p:cViewPr>
  </p:sorterViewPr>
  <p:notesViewPr>
    <p:cSldViewPr>
      <p:cViewPr varScale="1">
        <p:scale>
          <a:sx n="47" d="100"/>
          <a:sy n="47" d="100"/>
        </p:scale>
        <p:origin x="-269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AD8522-E1D8-4100-9F9C-B922C6893C90}" type="doc">
      <dgm:prSet loTypeId="urn:microsoft.com/office/officeart/2005/8/layout/lProcess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C912083-46BA-47EC-834F-B53C28E6D0BD}">
      <dgm:prSet phldrT="[Text]" custT="1"/>
      <dgm:spPr>
        <a:solidFill>
          <a:srgbClr val="006600"/>
        </a:solidFill>
      </dgm:spPr>
      <dgm:t>
        <a:bodyPr/>
        <a:lstStyle/>
        <a:p>
          <a:r>
            <a:rPr lang="en-US" sz="2800" baseline="0" dirty="0" smtClean="0">
              <a:latin typeface="Arial Black" pitchFamily="34" charset="0"/>
            </a:rPr>
            <a:t>Stage 1</a:t>
          </a:r>
          <a:endParaRPr lang="en-US" sz="2800" baseline="0" dirty="0">
            <a:latin typeface="Arial Black" pitchFamily="34" charset="0"/>
          </a:endParaRPr>
        </a:p>
      </dgm:t>
    </dgm:pt>
    <dgm:pt modelId="{F1078060-4F1D-4792-900A-9DC3C71D1776}" type="parTrans" cxnId="{58B63ADD-6CB4-4181-ADBB-3F961B5EAB75}">
      <dgm:prSet/>
      <dgm:spPr/>
      <dgm:t>
        <a:bodyPr/>
        <a:lstStyle/>
        <a:p>
          <a:endParaRPr lang="en-US"/>
        </a:p>
      </dgm:t>
    </dgm:pt>
    <dgm:pt modelId="{B4159C30-DBE3-473F-B6E7-4D39883C930F}" type="sibTrans" cxnId="{58B63ADD-6CB4-4181-ADBB-3F961B5EAB75}">
      <dgm:prSet/>
      <dgm:spPr/>
      <dgm:t>
        <a:bodyPr/>
        <a:lstStyle/>
        <a:p>
          <a:endParaRPr lang="en-US"/>
        </a:p>
      </dgm:t>
    </dgm:pt>
    <dgm:pt modelId="{F0ED2BDD-5EFF-4B2D-AF97-3470E2C34E25}">
      <dgm:prSet phldrT="[Text]" custT="1"/>
      <dgm:spPr>
        <a:solidFill>
          <a:srgbClr val="006600"/>
        </a:solidFill>
      </dgm:spPr>
      <dgm:t>
        <a:bodyPr/>
        <a:lstStyle/>
        <a:p>
          <a:r>
            <a:rPr lang="en-US" sz="2800" baseline="0" dirty="0" smtClean="0">
              <a:latin typeface="Arial Black" pitchFamily="34" charset="0"/>
            </a:rPr>
            <a:t>Stage 2</a:t>
          </a:r>
          <a:endParaRPr lang="en-US" sz="2800" dirty="0">
            <a:latin typeface="Arial Black" pitchFamily="34" charset="0"/>
          </a:endParaRPr>
        </a:p>
      </dgm:t>
    </dgm:pt>
    <dgm:pt modelId="{7BF5762E-CA5A-4A96-8A1D-4699EADF930C}" type="parTrans" cxnId="{F016BFB9-37DA-4093-BD60-A308E45ECEEC}">
      <dgm:prSet/>
      <dgm:spPr/>
      <dgm:t>
        <a:bodyPr/>
        <a:lstStyle/>
        <a:p>
          <a:endParaRPr lang="en-US"/>
        </a:p>
      </dgm:t>
    </dgm:pt>
    <dgm:pt modelId="{6D32A681-E82D-4E18-A176-1E4E849D3EF8}" type="sibTrans" cxnId="{F016BFB9-37DA-4093-BD60-A308E45ECEEC}">
      <dgm:prSet/>
      <dgm:spPr/>
      <dgm:t>
        <a:bodyPr/>
        <a:lstStyle/>
        <a:p>
          <a:endParaRPr lang="en-US"/>
        </a:p>
      </dgm:t>
    </dgm:pt>
    <dgm:pt modelId="{1E1A8527-A3B0-4204-9526-E7C9685F8CBD}">
      <dgm:prSet phldrT="[Text]" custT="1"/>
      <dgm:spPr>
        <a:solidFill>
          <a:srgbClr val="006600"/>
        </a:solidFill>
      </dgm:spPr>
      <dgm:t>
        <a:bodyPr/>
        <a:lstStyle/>
        <a:p>
          <a:r>
            <a:rPr lang="en-US" sz="2800" dirty="0" smtClean="0">
              <a:latin typeface="Arial Black" pitchFamily="34" charset="0"/>
            </a:rPr>
            <a:t>Stage 4</a:t>
          </a:r>
          <a:endParaRPr lang="en-US" sz="2800" dirty="0">
            <a:latin typeface="Arial Black" pitchFamily="34" charset="0"/>
          </a:endParaRPr>
        </a:p>
      </dgm:t>
    </dgm:pt>
    <dgm:pt modelId="{F7FCF020-7ACD-4A24-BC78-D1D976F069E0}" type="parTrans" cxnId="{AAD415A9-6971-4C21-BBCC-8CD0BC8727B5}">
      <dgm:prSet/>
      <dgm:spPr/>
      <dgm:t>
        <a:bodyPr/>
        <a:lstStyle/>
        <a:p>
          <a:endParaRPr lang="en-US"/>
        </a:p>
      </dgm:t>
    </dgm:pt>
    <dgm:pt modelId="{45220C32-92E3-4D99-B720-31149B16D515}" type="sibTrans" cxnId="{AAD415A9-6971-4C21-BBCC-8CD0BC8727B5}">
      <dgm:prSet/>
      <dgm:spPr/>
      <dgm:t>
        <a:bodyPr/>
        <a:lstStyle/>
        <a:p>
          <a:endParaRPr lang="en-US"/>
        </a:p>
      </dgm:t>
    </dgm:pt>
    <dgm:pt modelId="{EE33DF1E-8F9C-4334-A6A3-B26F6CC659C7}">
      <dgm:prSet phldrT="[Text]" custT="1"/>
      <dgm:spPr>
        <a:solidFill>
          <a:srgbClr val="006600"/>
        </a:solidFill>
      </dgm:spPr>
      <dgm:t>
        <a:bodyPr/>
        <a:lstStyle/>
        <a:p>
          <a:r>
            <a:rPr lang="en-US" sz="2800" dirty="0" smtClean="0">
              <a:latin typeface="Arial Black" pitchFamily="34" charset="0"/>
            </a:rPr>
            <a:t>Stage 3</a:t>
          </a:r>
          <a:endParaRPr lang="en-US" sz="2800" dirty="0">
            <a:latin typeface="Arial Black" pitchFamily="34" charset="0"/>
          </a:endParaRPr>
        </a:p>
      </dgm:t>
    </dgm:pt>
    <dgm:pt modelId="{7089E595-419A-443B-BD31-B556AE9E259C}" type="parTrans" cxnId="{17FB83F0-2F8F-4FF0-B937-9220DFDF4A9F}">
      <dgm:prSet/>
      <dgm:spPr/>
      <dgm:t>
        <a:bodyPr/>
        <a:lstStyle/>
        <a:p>
          <a:endParaRPr lang="en-US"/>
        </a:p>
      </dgm:t>
    </dgm:pt>
    <dgm:pt modelId="{DB4F21EA-D11D-4A25-BF88-2413959F8ED0}" type="sibTrans" cxnId="{17FB83F0-2F8F-4FF0-B937-9220DFDF4A9F}">
      <dgm:prSet/>
      <dgm:spPr/>
      <dgm:t>
        <a:bodyPr/>
        <a:lstStyle/>
        <a:p>
          <a:endParaRPr lang="en-US"/>
        </a:p>
      </dgm:t>
    </dgm:pt>
    <dgm:pt modelId="{80401E7A-BCB9-4D10-B973-D16B066B8206}">
      <dgm:prSet custT="1"/>
      <dgm:spPr/>
      <dgm:t>
        <a:bodyPr/>
        <a:lstStyle/>
        <a:p>
          <a:r>
            <a:rPr lang="en-US" sz="3600" dirty="0" smtClean="0">
              <a:solidFill>
                <a:srgbClr val="006600"/>
              </a:solidFill>
              <a:latin typeface="Arial Black" pitchFamily="34" charset="0"/>
            </a:rPr>
            <a:t>I love it.</a:t>
          </a:r>
          <a:endParaRPr lang="en-US" sz="3600" dirty="0">
            <a:solidFill>
              <a:srgbClr val="006600"/>
            </a:solidFill>
            <a:latin typeface="Arial Black" pitchFamily="34" charset="0"/>
          </a:endParaRPr>
        </a:p>
      </dgm:t>
    </dgm:pt>
    <dgm:pt modelId="{09CEE983-00E4-4D26-953E-9014106D0C3B}" type="parTrans" cxnId="{1879F377-FBB0-4E18-ABF6-277400CD8E4C}">
      <dgm:prSet/>
      <dgm:spPr/>
      <dgm:t>
        <a:bodyPr/>
        <a:lstStyle/>
        <a:p>
          <a:endParaRPr lang="en-US"/>
        </a:p>
      </dgm:t>
    </dgm:pt>
    <dgm:pt modelId="{FADF3F86-C65F-4388-8706-696CFEF2D729}" type="sibTrans" cxnId="{1879F377-FBB0-4E18-ABF6-277400CD8E4C}">
      <dgm:prSet/>
      <dgm:spPr/>
      <dgm:t>
        <a:bodyPr/>
        <a:lstStyle/>
        <a:p>
          <a:endParaRPr lang="en-US"/>
        </a:p>
      </dgm:t>
    </dgm:pt>
    <dgm:pt modelId="{2E047BE2-D293-4BCC-8851-55ADCCC94919}">
      <dgm:prSet custT="1"/>
      <dgm:spPr/>
      <dgm:t>
        <a:bodyPr/>
        <a:lstStyle/>
        <a:p>
          <a:r>
            <a:rPr lang="en-US" sz="3600" dirty="0" smtClean="0">
              <a:solidFill>
                <a:srgbClr val="006600"/>
              </a:solidFill>
              <a:latin typeface="Arial Black" pitchFamily="34" charset="0"/>
            </a:rPr>
            <a:t>I like it.</a:t>
          </a:r>
          <a:endParaRPr lang="en-US" sz="3600" dirty="0">
            <a:solidFill>
              <a:srgbClr val="006600"/>
            </a:solidFill>
            <a:latin typeface="Arial Black" pitchFamily="34" charset="0"/>
          </a:endParaRPr>
        </a:p>
      </dgm:t>
    </dgm:pt>
    <dgm:pt modelId="{3A995F21-C7E6-42C8-B404-7B3CB1EE3828}" type="parTrans" cxnId="{BCB2650E-2F39-4302-AB71-091B8B0D0D6B}">
      <dgm:prSet/>
      <dgm:spPr/>
      <dgm:t>
        <a:bodyPr/>
        <a:lstStyle/>
        <a:p>
          <a:endParaRPr lang="en-US"/>
        </a:p>
      </dgm:t>
    </dgm:pt>
    <dgm:pt modelId="{B85A5EC9-8F9D-42D2-8C4D-38E10F3ADD5B}" type="sibTrans" cxnId="{BCB2650E-2F39-4302-AB71-091B8B0D0D6B}">
      <dgm:prSet/>
      <dgm:spPr/>
      <dgm:t>
        <a:bodyPr/>
        <a:lstStyle/>
        <a:p>
          <a:endParaRPr lang="en-US"/>
        </a:p>
      </dgm:t>
    </dgm:pt>
    <dgm:pt modelId="{AEB23AF3-8D07-47CF-89E5-2A8CA015F217}">
      <dgm:prSet custT="1"/>
      <dgm:spPr/>
      <dgm:t>
        <a:bodyPr/>
        <a:lstStyle/>
        <a:p>
          <a:r>
            <a:rPr lang="en-US" sz="3600" dirty="0" smtClean="0">
              <a:solidFill>
                <a:srgbClr val="006600"/>
              </a:solidFill>
              <a:latin typeface="Arial Black" pitchFamily="34" charset="0"/>
            </a:rPr>
            <a:t>I don’t mind it.</a:t>
          </a:r>
          <a:endParaRPr lang="en-US" sz="3600" dirty="0">
            <a:solidFill>
              <a:srgbClr val="006600"/>
            </a:solidFill>
            <a:latin typeface="Arial Black" pitchFamily="34" charset="0"/>
          </a:endParaRPr>
        </a:p>
      </dgm:t>
    </dgm:pt>
    <dgm:pt modelId="{79ABEE43-7BBF-444D-8071-D01BAE59D719}" type="parTrans" cxnId="{FBCC6080-D54B-4E97-ACEA-64D4252B2733}">
      <dgm:prSet/>
      <dgm:spPr/>
      <dgm:t>
        <a:bodyPr/>
        <a:lstStyle/>
        <a:p>
          <a:endParaRPr lang="en-US"/>
        </a:p>
      </dgm:t>
    </dgm:pt>
    <dgm:pt modelId="{4A4464B4-1A10-4BA5-83ED-921EEEE3D0EE}" type="sibTrans" cxnId="{FBCC6080-D54B-4E97-ACEA-64D4252B2733}">
      <dgm:prSet/>
      <dgm:spPr/>
      <dgm:t>
        <a:bodyPr/>
        <a:lstStyle/>
        <a:p>
          <a:endParaRPr lang="en-US"/>
        </a:p>
      </dgm:t>
    </dgm:pt>
    <dgm:pt modelId="{E6009B91-2704-480F-AD87-3FFBC80A015A}">
      <dgm:prSet custT="1"/>
      <dgm:spPr/>
      <dgm:t>
        <a:bodyPr/>
        <a:lstStyle/>
        <a:p>
          <a:r>
            <a:rPr lang="en-US" sz="3600" dirty="0" smtClean="0">
              <a:solidFill>
                <a:srgbClr val="006600"/>
              </a:solidFill>
              <a:latin typeface="Arial Black" pitchFamily="34" charset="0"/>
            </a:rPr>
            <a:t>I hate it.</a:t>
          </a:r>
          <a:endParaRPr lang="en-US" sz="3600" dirty="0">
            <a:solidFill>
              <a:srgbClr val="006600"/>
            </a:solidFill>
            <a:latin typeface="Arial Black" pitchFamily="34" charset="0"/>
          </a:endParaRPr>
        </a:p>
      </dgm:t>
    </dgm:pt>
    <dgm:pt modelId="{580AC03A-443E-48C1-B94C-78A567EE4F50}" type="parTrans" cxnId="{68610A71-0FDD-4EE6-8893-6797332CCA22}">
      <dgm:prSet/>
      <dgm:spPr/>
      <dgm:t>
        <a:bodyPr/>
        <a:lstStyle/>
        <a:p>
          <a:endParaRPr lang="en-US"/>
        </a:p>
      </dgm:t>
    </dgm:pt>
    <dgm:pt modelId="{6BBC8980-E19B-4DFB-9F06-4F89F17E94E7}" type="sibTrans" cxnId="{68610A71-0FDD-4EE6-8893-6797332CCA22}">
      <dgm:prSet/>
      <dgm:spPr/>
      <dgm:t>
        <a:bodyPr/>
        <a:lstStyle/>
        <a:p>
          <a:endParaRPr lang="en-US"/>
        </a:p>
      </dgm:t>
    </dgm:pt>
    <dgm:pt modelId="{08324581-3C64-445B-814B-8B6846D60988}" type="pres">
      <dgm:prSet presAssocID="{1BAD8522-E1D8-4100-9F9C-B922C6893C90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98491B2-708D-41A2-B4AC-1120AAEE4170}" type="pres">
      <dgm:prSet presAssocID="{EC912083-46BA-47EC-834F-B53C28E6D0BD}" presName="horFlow" presStyleCnt="0"/>
      <dgm:spPr/>
      <dgm:t>
        <a:bodyPr/>
        <a:lstStyle/>
        <a:p>
          <a:endParaRPr lang="en-US"/>
        </a:p>
      </dgm:t>
    </dgm:pt>
    <dgm:pt modelId="{4FBDCA88-8A79-47F6-8A01-FE418EF7CDF8}" type="pres">
      <dgm:prSet presAssocID="{EC912083-46BA-47EC-834F-B53C28E6D0BD}" presName="bigChev" presStyleLbl="node1" presStyleIdx="0" presStyleCnt="4" custScaleX="187621" custScaleY="195815"/>
      <dgm:spPr/>
      <dgm:t>
        <a:bodyPr/>
        <a:lstStyle/>
        <a:p>
          <a:endParaRPr lang="en-US"/>
        </a:p>
      </dgm:t>
    </dgm:pt>
    <dgm:pt modelId="{C43EC407-38B1-4BE7-861F-AECCB7F52E96}" type="pres">
      <dgm:prSet presAssocID="{09CEE983-00E4-4D26-953E-9014106D0C3B}" presName="parTrans" presStyleCnt="0"/>
      <dgm:spPr/>
      <dgm:t>
        <a:bodyPr/>
        <a:lstStyle/>
        <a:p>
          <a:endParaRPr lang="en-US"/>
        </a:p>
      </dgm:t>
    </dgm:pt>
    <dgm:pt modelId="{E9EF2331-65B0-4509-96B6-C42171252655}" type="pres">
      <dgm:prSet presAssocID="{80401E7A-BCB9-4D10-B973-D16B066B8206}" presName="node" presStyleLbl="alignAccFollowNode1" presStyleIdx="0" presStyleCnt="4" custScaleX="386141" custScaleY="1958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5B747D-C22E-4167-883E-01A3D23FBAF3}" type="pres">
      <dgm:prSet presAssocID="{EC912083-46BA-47EC-834F-B53C28E6D0BD}" presName="vSp" presStyleCnt="0"/>
      <dgm:spPr/>
      <dgm:t>
        <a:bodyPr/>
        <a:lstStyle/>
        <a:p>
          <a:endParaRPr lang="en-US"/>
        </a:p>
      </dgm:t>
    </dgm:pt>
    <dgm:pt modelId="{425B71C9-F670-4D9D-AAF2-5219A27D2C64}" type="pres">
      <dgm:prSet presAssocID="{F0ED2BDD-5EFF-4B2D-AF97-3470E2C34E25}" presName="horFlow" presStyleCnt="0"/>
      <dgm:spPr/>
      <dgm:t>
        <a:bodyPr/>
        <a:lstStyle/>
        <a:p>
          <a:endParaRPr lang="en-US"/>
        </a:p>
      </dgm:t>
    </dgm:pt>
    <dgm:pt modelId="{E0E1C05D-7070-453F-8AC5-0944A1DE0F5D}" type="pres">
      <dgm:prSet presAssocID="{F0ED2BDD-5EFF-4B2D-AF97-3470E2C34E25}" presName="bigChev" presStyleLbl="node1" presStyleIdx="1" presStyleCnt="4" custScaleX="187785" custScaleY="195815" custLinFactNeighborX="-40052" custLinFactNeighborY="5997"/>
      <dgm:spPr/>
      <dgm:t>
        <a:bodyPr/>
        <a:lstStyle/>
        <a:p>
          <a:endParaRPr lang="en-US"/>
        </a:p>
      </dgm:t>
    </dgm:pt>
    <dgm:pt modelId="{DC702EAE-8906-4550-9946-763958B7A506}" type="pres">
      <dgm:prSet presAssocID="{3A995F21-C7E6-42C8-B404-7B3CB1EE3828}" presName="parTrans" presStyleCnt="0"/>
      <dgm:spPr/>
      <dgm:t>
        <a:bodyPr/>
        <a:lstStyle/>
        <a:p>
          <a:endParaRPr lang="en-US"/>
        </a:p>
      </dgm:t>
    </dgm:pt>
    <dgm:pt modelId="{2283B868-DBE6-471E-B8D3-F52F132FCF41}" type="pres">
      <dgm:prSet presAssocID="{2E047BE2-D293-4BCC-8851-55ADCCC94919}" presName="node" presStyleLbl="alignAccFollowNode1" presStyleIdx="1" presStyleCnt="4" custScaleX="386358" custScaleY="1958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786BB3-CE92-4972-B0B6-BD8D878CDBBA}" type="pres">
      <dgm:prSet presAssocID="{F0ED2BDD-5EFF-4B2D-AF97-3470E2C34E25}" presName="vSp" presStyleCnt="0"/>
      <dgm:spPr/>
      <dgm:t>
        <a:bodyPr/>
        <a:lstStyle/>
        <a:p>
          <a:endParaRPr lang="en-US"/>
        </a:p>
      </dgm:t>
    </dgm:pt>
    <dgm:pt modelId="{D1EB900F-59A0-4D65-9971-BB0E4717176D}" type="pres">
      <dgm:prSet presAssocID="{EE33DF1E-8F9C-4334-A6A3-B26F6CC659C7}" presName="horFlow" presStyleCnt="0"/>
      <dgm:spPr/>
      <dgm:t>
        <a:bodyPr/>
        <a:lstStyle/>
        <a:p>
          <a:endParaRPr lang="en-US"/>
        </a:p>
      </dgm:t>
    </dgm:pt>
    <dgm:pt modelId="{24943996-F14D-4B91-BF99-7FD29446470E}" type="pres">
      <dgm:prSet presAssocID="{EE33DF1E-8F9C-4334-A6A3-B26F6CC659C7}" presName="bigChev" presStyleLbl="node1" presStyleIdx="2" presStyleCnt="4" custScaleX="187621" custScaleY="195815"/>
      <dgm:spPr/>
      <dgm:t>
        <a:bodyPr/>
        <a:lstStyle/>
        <a:p>
          <a:endParaRPr lang="en-US"/>
        </a:p>
      </dgm:t>
    </dgm:pt>
    <dgm:pt modelId="{057CA821-784C-4234-88DF-2CA1C315B5E5}" type="pres">
      <dgm:prSet presAssocID="{79ABEE43-7BBF-444D-8071-D01BAE59D719}" presName="parTrans" presStyleCnt="0"/>
      <dgm:spPr/>
      <dgm:t>
        <a:bodyPr/>
        <a:lstStyle/>
        <a:p>
          <a:endParaRPr lang="en-US"/>
        </a:p>
      </dgm:t>
    </dgm:pt>
    <dgm:pt modelId="{615B62F2-3D76-46C1-B752-AA7EA6DE00A0}" type="pres">
      <dgm:prSet presAssocID="{AEB23AF3-8D07-47CF-89E5-2A8CA015F217}" presName="node" presStyleLbl="alignAccFollowNode1" presStyleIdx="2" presStyleCnt="4" custScaleX="381041" custScaleY="1958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4036E8-843D-4A6B-B4F9-B54064DB11FB}" type="pres">
      <dgm:prSet presAssocID="{EE33DF1E-8F9C-4334-A6A3-B26F6CC659C7}" presName="vSp" presStyleCnt="0"/>
      <dgm:spPr/>
      <dgm:t>
        <a:bodyPr/>
        <a:lstStyle/>
        <a:p>
          <a:endParaRPr lang="en-US"/>
        </a:p>
      </dgm:t>
    </dgm:pt>
    <dgm:pt modelId="{2C5EC8CA-41F4-4ADF-9B2B-65EC0A877A93}" type="pres">
      <dgm:prSet presAssocID="{1E1A8527-A3B0-4204-9526-E7C9685F8CBD}" presName="horFlow" presStyleCnt="0"/>
      <dgm:spPr/>
      <dgm:t>
        <a:bodyPr/>
        <a:lstStyle/>
        <a:p>
          <a:endParaRPr lang="en-US"/>
        </a:p>
      </dgm:t>
    </dgm:pt>
    <dgm:pt modelId="{54A6FECD-EE8E-4B50-A564-3A8C052598C5}" type="pres">
      <dgm:prSet presAssocID="{1E1A8527-A3B0-4204-9526-E7C9685F8CBD}" presName="bigChev" presStyleLbl="node1" presStyleIdx="3" presStyleCnt="4" custScaleX="191775" custScaleY="195815"/>
      <dgm:spPr/>
      <dgm:t>
        <a:bodyPr/>
        <a:lstStyle/>
        <a:p>
          <a:endParaRPr lang="en-US"/>
        </a:p>
      </dgm:t>
    </dgm:pt>
    <dgm:pt modelId="{FB54CBD1-5AD2-4208-A760-3742BB4B6D03}" type="pres">
      <dgm:prSet presAssocID="{580AC03A-443E-48C1-B94C-78A567EE4F50}" presName="parTrans" presStyleCnt="0"/>
      <dgm:spPr/>
      <dgm:t>
        <a:bodyPr/>
        <a:lstStyle/>
        <a:p>
          <a:endParaRPr lang="en-US"/>
        </a:p>
      </dgm:t>
    </dgm:pt>
    <dgm:pt modelId="{B6A551E1-E7FA-4694-9242-7261233C96C7}" type="pres">
      <dgm:prSet presAssocID="{E6009B91-2704-480F-AD87-3FFBC80A015A}" presName="node" presStyleLbl="alignAccFollowNode1" presStyleIdx="3" presStyleCnt="4" custScaleX="372675" custScaleY="1958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E4631A-F8B8-4862-B6F3-6C25F0939D23}" type="presOf" srcId="{AEB23AF3-8D07-47CF-89E5-2A8CA015F217}" destId="{615B62F2-3D76-46C1-B752-AA7EA6DE00A0}" srcOrd="0" destOrd="0" presId="urn:microsoft.com/office/officeart/2005/8/layout/lProcess3"/>
    <dgm:cxn modelId="{58B63ADD-6CB4-4181-ADBB-3F961B5EAB75}" srcId="{1BAD8522-E1D8-4100-9F9C-B922C6893C90}" destId="{EC912083-46BA-47EC-834F-B53C28E6D0BD}" srcOrd="0" destOrd="0" parTransId="{F1078060-4F1D-4792-900A-9DC3C71D1776}" sibTransId="{B4159C30-DBE3-473F-B6E7-4D39883C930F}"/>
    <dgm:cxn modelId="{F77512CA-BF33-492A-822C-3C380C75CCC1}" type="presOf" srcId="{F0ED2BDD-5EFF-4B2D-AF97-3470E2C34E25}" destId="{E0E1C05D-7070-453F-8AC5-0944A1DE0F5D}" srcOrd="0" destOrd="0" presId="urn:microsoft.com/office/officeart/2005/8/layout/lProcess3"/>
    <dgm:cxn modelId="{B54E0338-954B-4E81-8718-46A691A2664F}" type="presOf" srcId="{80401E7A-BCB9-4D10-B973-D16B066B8206}" destId="{E9EF2331-65B0-4509-96B6-C42171252655}" srcOrd="0" destOrd="0" presId="urn:microsoft.com/office/officeart/2005/8/layout/lProcess3"/>
    <dgm:cxn modelId="{68610A71-0FDD-4EE6-8893-6797332CCA22}" srcId="{1E1A8527-A3B0-4204-9526-E7C9685F8CBD}" destId="{E6009B91-2704-480F-AD87-3FFBC80A015A}" srcOrd="0" destOrd="0" parTransId="{580AC03A-443E-48C1-B94C-78A567EE4F50}" sibTransId="{6BBC8980-E19B-4DFB-9F06-4F89F17E94E7}"/>
    <dgm:cxn modelId="{BCB2650E-2F39-4302-AB71-091B8B0D0D6B}" srcId="{F0ED2BDD-5EFF-4B2D-AF97-3470E2C34E25}" destId="{2E047BE2-D293-4BCC-8851-55ADCCC94919}" srcOrd="0" destOrd="0" parTransId="{3A995F21-C7E6-42C8-B404-7B3CB1EE3828}" sibTransId="{B85A5EC9-8F9D-42D2-8C4D-38E10F3ADD5B}"/>
    <dgm:cxn modelId="{AAD415A9-6971-4C21-BBCC-8CD0BC8727B5}" srcId="{1BAD8522-E1D8-4100-9F9C-B922C6893C90}" destId="{1E1A8527-A3B0-4204-9526-E7C9685F8CBD}" srcOrd="3" destOrd="0" parTransId="{F7FCF020-7ACD-4A24-BC78-D1D976F069E0}" sibTransId="{45220C32-92E3-4D99-B720-31149B16D515}"/>
    <dgm:cxn modelId="{FBCC6080-D54B-4E97-ACEA-64D4252B2733}" srcId="{EE33DF1E-8F9C-4334-A6A3-B26F6CC659C7}" destId="{AEB23AF3-8D07-47CF-89E5-2A8CA015F217}" srcOrd="0" destOrd="0" parTransId="{79ABEE43-7BBF-444D-8071-D01BAE59D719}" sibTransId="{4A4464B4-1A10-4BA5-83ED-921EEEE3D0EE}"/>
    <dgm:cxn modelId="{17FB83F0-2F8F-4FF0-B937-9220DFDF4A9F}" srcId="{1BAD8522-E1D8-4100-9F9C-B922C6893C90}" destId="{EE33DF1E-8F9C-4334-A6A3-B26F6CC659C7}" srcOrd="2" destOrd="0" parTransId="{7089E595-419A-443B-BD31-B556AE9E259C}" sibTransId="{DB4F21EA-D11D-4A25-BF88-2413959F8ED0}"/>
    <dgm:cxn modelId="{F016BFB9-37DA-4093-BD60-A308E45ECEEC}" srcId="{1BAD8522-E1D8-4100-9F9C-B922C6893C90}" destId="{F0ED2BDD-5EFF-4B2D-AF97-3470E2C34E25}" srcOrd="1" destOrd="0" parTransId="{7BF5762E-CA5A-4A96-8A1D-4699EADF930C}" sibTransId="{6D32A681-E82D-4E18-A176-1E4E849D3EF8}"/>
    <dgm:cxn modelId="{59434251-3197-4039-A105-85EC19F65A12}" type="presOf" srcId="{EE33DF1E-8F9C-4334-A6A3-B26F6CC659C7}" destId="{24943996-F14D-4B91-BF99-7FD29446470E}" srcOrd="0" destOrd="0" presId="urn:microsoft.com/office/officeart/2005/8/layout/lProcess3"/>
    <dgm:cxn modelId="{1383185E-DE86-40C1-87BB-6C6BD9FA6AE6}" type="presOf" srcId="{E6009B91-2704-480F-AD87-3FFBC80A015A}" destId="{B6A551E1-E7FA-4694-9242-7261233C96C7}" srcOrd="0" destOrd="0" presId="urn:microsoft.com/office/officeart/2005/8/layout/lProcess3"/>
    <dgm:cxn modelId="{D8CB4F2E-E64E-4D45-9170-E305F7B75CF0}" type="presOf" srcId="{EC912083-46BA-47EC-834F-B53C28E6D0BD}" destId="{4FBDCA88-8A79-47F6-8A01-FE418EF7CDF8}" srcOrd="0" destOrd="0" presId="urn:microsoft.com/office/officeart/2005/8/layout/lProcess3"/>
    <dgm:cxn modelId="{67D65002-421A-435F-AD2A-52154FA2B3B0}" type="presOf" srcId="{1BAD8522-E1D8-4100-9F9C-B922C6893C90}" destId="{08324581-3C64-445B-814B-8B6846D60988}" srcOrd="0" destOrd="0" presId="urn:microsoft.com/office/officeart/2005/8/layout/lProcess3"/>
    <dgm:cxn modelId="{1879F377-FBB0-4E18-ABF6-277400CD8E4C}" srcId="{EC912083-46BA-47EC-834F-B53C28E6D0BD}" destId="{80401E7A-BCB9-4D10-B973-D16B066B8206}" srcOrd="0" destOrd="0" parTransId="{09CEE983-00E4-4D26-953E-9014106D0C3B}" sibTransId="{FADF3F86-C65F-4388-8706-696CFEF2D729}"/>
    <dgm:cxn modelId="{46076D4C-20FC-473D-B956-06C6FE3F29CE}" type="presOf" srcId="{1E1A8527-A3B0-4204-9526-E7C9685F8CBD}" destId="{54A6FECD-EE8E-4B50-A564-3A8C052598C5}" srcOrd="0" destOrd="0" presId="urn:microsoft.com/office/officeart/2005/8/layout/lProcess3"/>
    <dgm:cxn modelId="{25E9F085-BC03-47A2-AD6B-AA518C62D5F3}" type="presOf" srcId="{2E047BE2-D293-4BCC-8851-55ADCCC94919}" destId="{2283B868-DBE6-471E-B8D3-F52F132FCF41}" srcOrd="0" destOrd="0" presId="urn:microsoft.com/office/officeart/2005/8/layout/lProcess3"/>
    <dgm:cxn modelId="{0308A125-1CCF-4194-AF30-7AE0AC7E34A6}" type="presParOf" srcId="{08324581-3C64-445B-814B-8B6846D60988}" destId="{898491B2-708D-41A2-B4AC-1120AAEE4170}" srcOrd="0" destOrd="0" presId="urn:microsoft.com/office/officeart/2005/8/layout/lProcess3"/>
    <dgm:cxn modelId="{4D2850E6-1B84-4139-98D4-25AD5C397C87}" type="presParOf" srcId="{898491B2-708D-41A2-B4AC-1120AAEE4170}" destId="{4FBDCA88-8A79-47F6-8A01-FE418EF7CDF8}" srcOrd="0" destOrd="0" presId="urn:microsoft.com/office/officeart/2005/8/layout/lProcess3"/>
    <dgm:cxn modelId="{62A955CE-71D9-4A6D-9FD6-D8F0A0F2A397}" type="presParOf" srcId="{898491B2-708D-41A2-B4AC-1120AAEE4170}" destId="{C43EC407-38B1-4BE7-861F-AECCB7F52E96}" srcOrd="1" destOrd="0" presId="urn:microsoft.com/office/officeart/2005/8/layout/lProcess3"/>
    <dgm:cxn modelId="{48A5BDFF-95BC-43DB-AA53-407423221106}" type="presParOf" srcId="{898491B2-708D-41A2-B4AC-1120AAEE4170}" destId="{E9EF2331-65B0-4509-96B6-C42171252655}" srcOrd="2" destOrd="0" presId="urn:microsoft.com/office/officeart/2005/8/layout/lProcess3"/>
    <dgm:cxn modelId="{C4C62951-EE1B-4C76-990D-0708C8EB2371}" type="presParOf" srcId="{08324581-3C64-445B-814B-8B6846D60988}" destId="{E95B747D-C22E-4167-883E-01A3D23FBAF3}" srcOrd="1" destOrd="0" presId="urn:microsoft.com/office/officeart/2005/8/layout/lProcess3"/>
    <dgm:cxn modelId="{FFAD44CC-8E61-48BE-B20F-DDE63E25EB1D}" type="presParOf" srcId="{08324581-3C64-445B-814B-8B6846D60988}" destId="{425B71C9-F670-4D9D-AAF2-5219A27D2C64}" srcOrd="2" destOrd="0" presId="urn:microsoft.com/office/officeart/2005/8/layout/lProcess3"/>
    <dgm:cxn modelId="{2276B98A-9809-4B9C-A617-40A2DD268189}" type="presParOf" srcId="{425B71C9-F670-4D9D-AAF2-5219A27D2C64}" destId="{E0E1C05D-7070-453F-8AC5-0944A1DE0F5D}" srcOrd="0" destOrd="0" presId="urn:microsoft.com/office/officeart/2005/8/layout/lProcess3"/>
    <dgm:cxn modelId="{FCAACDE5-05B0-42DC-B33E-21326F5DAD90}" type="presParOf" srcId="{425B71C9-F670-4D9D-AAF2-5219A27D2C64}" destId="{DC702EAE-8906-4550-9946-763958B7A506}" srcOrd="1" destOrd="0" presId="urn:microsoft.com/office/officeart/2005/8/layout/lProcess3"/>
    <dgm:cxn modelId="{4953335E-0B9D-40E0-AF2D-819146479142}" type="presParOf" srcId="{425B71C9-F670-4D9D-AAF2-5219A27D2C64}" destId="{2283B868-DBE6-471E-B8D3-F52F132FCF41}" srcOrd="2" destOrd="0" presId="urn:microsoft.com/office/officeart/2005/8/layout/lProcess3"/>
    <dgm:cxn modelId="{2A34513F-85D4-45F3-93DC-3A3731566D7E}" type="presParOf" srcId="{08324581-3C64-445B-814B-8B6846D60988}" destId="{12786BB3-CE92-4972-B0B6-BD8D878CDBBA}" srcOrd="3" destOrd="0" presId="urn:microsoft.com/office/officeart/2005/8/layout/lProcess3"/>
    <dgm:cxn modelId="{0AFE6054-24B4-464A-A70C-E99E714FFF0D}" type="presParOf" srcId="{08324581-3C64-445B-814B-8B6846D60988}" destId="{D1EB900F-59A0-4D65-9971-BB0E4717176D}" srcOrd="4" destOrd="0" presId="urn:microsoft.com/office/officeart/2005/8/layout/lProcess3"/>
    <dgm:cxn modelId="{74FE8CA6-A43C-4782-9932-E2DFF271D33E}" type="presParOf" srcId="{D1EB900F-59A0-4D65-9971-BB0E4717176D}" destId="{24943996-F14D-4B91-BF99-7FD29446470E}" srcOrd="0" destOrd="0" presId="urn:microsoft.com/office/officeart/2005/8/layout/lProcess3"/>
    <dgm:cxn modelId="{BE8F196D-C150-4C72-98D6-8EA66E50F772}" type="presParOf" srcId="{D1EB900F-59A0-4D65-9971-BB0E4717176D}" destId="{057CA821-784C-4234-88DF-2CA1C315B5E5}" srcOrd="1" destOrd="0" presId="urn:microsoft.com/office/officeart/2005/8/layout/lProcess3"/>
    <dgm:cxn modelId="{0350F72A-4642-400F-97F6-9D171F8AF654}" type="presParOf" srcId="{D1EB900F-59A0-4D65-9971-BB0E4717176D}" destId="{615B62F2-3D76-46C1-B752-AA7EA6DE00A0}" srcOrd="2" destOrd="0" presId="urn:microsoft.com/office/officeart/2005/8/layout/lProcess3"/>
    <dgm:cxn modelId="{5CF7FEB2-EEDA-4AD9-9A7B-522F2B9D9A6C}" type="presParOf" srcId="{08324581-3C64-445B-814B-8B6846D60988}" destId="{EC4036E8-843D-4A6B-B4F9-B54064DB11FB}" srcOrd="5" destOrd="0" presId="urn:microsoft.com/office/officeart/2005/8/layout/lProcess3"/>
    <dgm:cxn modelId="{7453B286-4E19-4E6A-9FFE-7F2A6EE020BB}" type="presParOf" srcId="{08324581-3C64-445B-814B-8B6846D60988}" destId="{2C5EC8CA-41F4-4ADF-9B2B-65EC0A877A93}" srcOrd="6" destOrd="0" presId="urn:microsoft.com/office/officeart/2005/8/layout/lProcess3"/>
    <dgm:cxn modelId="{5F244325-1330-4044-919A-A34E2FAAF932}" type="presParOf" srcId="{2C5EC8CA-41F4-4ADF-9B2B-65EC0A877A93}" destId="{54A6FECD-EE8E-4B50-A564-3A8C052598C5}" srcOrd="0" destOrd="0" presId="urn:microsoft.com/office/officeart/2005/8/layout/lProcess3"/>
    <dgm:cxn modelId="{1394BB44-F99D-417C-B7BF-A56357ACD9B3}" type="presParOf" srcId="{2C5EC8CA-41F4-4ADF-9B2B-65EC0A877A93}" destId="{FB54CBD1-5AD2-4208-A760-3742BB4B6D03}" srcOrd="1" destOrd="0" presId="urn:microsoft.com/office/officeart/2005/8/layout/lProcess3"/>
    <dgm:cxn modelId="{AF389E5F-90DC-43E7-9F25-827A12659223}" type="presParOf" srcId="{2C5EC8CA-41F4-4ADF-9B2B-65EC0A877A93}" destId="{B6A551E1-E7FA-4694-9242-7261233C96C7}" srcOrd="2" destOrd="0" presId="urn:microsoft.com/office/officeart/2005/8/layout/lProcess3"/>
  </dgm:cxnLst>
  <dgm:bg>
    <a:effectLst>
      <a:outerShdw blurRad="50800" dist="50800" dir="5400000" algn="ctr" rotWithShape="0">
        <a:schemeClr val="tx1">
          <a:lumMod val="65000"/>
          <a:lumOff val="35000"/>
        </a:schemeClr>
      </a:outerShd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BDCA88-8A79-47F6-8A01-FE418EF7CDF8}">
      <dsp:nvSpPr>
        <dsp:cNvPr id="0" name=""/>
        <dsp:cNvSpPr/>
      </dsp:nvSpPr>
      <dsp:spPr>
        <a:xfrm>
          <a:off x="2912" y="112347"/>
          <a:ext cx="2592161" cy="1082147"/>
        </a:xfrm>
        <a:prstGeom prst="chevron">
          <a:avLst/>
        </a:prstGeom>
        <a:solidFill>
          <a:srgbClr val="0066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baseline="0" dirty="0" smtClean="0">
              <a:latin typeface="Arial Black" pitchFamily="34" charset="0"/>
            </a:rPr>
            <a:t>Stage 1</a:t>
          </a:r>
          <a:endParaRPr lang="en-US" sz="2800" kern="1200" baseline="0" dirty="0">
            <a:latin typeface="Arial Black" pitchFamily="34" charset="0"/>
          </a:endParaRPr>
        </a:p>
      </dsp:txBody>
      <dsp:txXfrm>
        <a:off x="543986" y="112347"/>
        <a:ext cx="1510014" cy="1082147"/>
      </dsp:txXfrm>
    </dsp:sp>
    <dsp:sp modelId="{E9EF2331-65B0-4509-96B6-C42171252655}">
      <dsp:nvSpPr>
        <dsp:cNvPr id="0" name=""/>
        <dsp:cNvSpPr/>
      </dsp:nvSpPr>
      <dsp:spPr>
        <a:xfrm>
          <a:off x="2415467" y="204330"/>
          <a:ext cx="4427969" cy="89818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rgbClr val="006600"/>
              </a:solidFill>
              <a:latin typeface="Arial Black" pitchFamily="34" charset="0"/>
            </a:rPr>
            <a:t>I love it.</a:t>
          </a:r>
          <a:endParaRPr lang="en-US" sz="3600" kern="1200" dirty="0">
            <a:solidFill>
              <a:srgbClr val="006600"/>
            </a:solidFill>
            <a:latin typeface="Arial Black" pitchFamily="34" charset="0"/>
          </a:endParaRPr>
        </a:p>
      </dsp:txBody>
      <dsp:txXfrm>
        <a:off x="2864558" y="204330"/>
        <a:ext cx="3529787" cy="898182"/>
      </dsp:txXfrm>
    </dsp:sp>
    <dsp:sp modelId="{E0E1C05D-7070-453F-8AC5-0944A1DE0F5D}">
      <dsp:nvSpPr>
        <dsp:cNvPr id="0" name=""/>
        <dsp:cNvSpPr/>
      </dsp:nvSpPr>
      <dsp:spPr>
        <a:xfrm>
          <a:off x="0" y="1305006"/>
          <a:ext cx="2594427" cy="1082147"/>
        </a:xfrm>
        <a:prstGeom prst="chevron">
          <a:avLst/>
        </a:prstGeom>
        <a:solidFill>
          <a:srgbClr val="0066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baseline="0" dirty="0" smtClean="0">
              <a:latin typeface="Arial Black" pitchFamily="34" charset="0"/>
            </a:rPr>
            <a:t>Stage 2</a:t>
          </a:r>
          <a:endParaRPr lang="en-US" sz="2800" kern="1200" dirty="0">
            <a:latin typeface="Arial Black" pitchFamily="34" charset="0"/>
          </a:endParaRPr>
        </a:p>
      </dsp:txBody>
      <dsp:txXfrm>
        <a:off x="541074" y="1305006"/>
        <a:ext cx="1512280" cy="1082147"/>
      </dsp:txXfrm>
    </dsp:sp>
    <dsp:sp modelId="{2283B868-DBE6-471E-B8D3-F52F132FCF41}">
      <dsp:nvSpPr>
        <dsp:cNvPr id="0" name=""/>
        <dsp:cNvSpPr/>
      </dsp:nvSpPr>
      <dsp:spPr>
        <a:xfrm>
          <a:off x="2417732" y="1363847"/>
          <a:ext cx="4430458" cy="89818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rgbClr val="006600"/>
              </a:solidFill>
              <a:latin typeface="Arial Black" pitchFamily="34" charset="0"/>
            </a:rPr>
            <a:t>I like it.</a:t>
          </a:r>
          <a:endParaRPr lang="en-US" sz="3600" kern="1200" dirty="0">
            <a:solidFill>
              <a:srgbClr val="006600"/>
            </a:solidFill>
            <a:latin typeface="Arial Black" pitchFamily="34" charset="0"/>
          </a:endParaRPr>
        </a:p>
      </dsp:txBody>
      <dsp:txXfrm>
        <a:off x="2866823" y="1363847"/>
        <a:ext cx="3532276" cy="898182"/>
      </dsp:txXfrm>
    </dsp:sp>
    <dsp:sp modelId="{24943996-F14D-4B91-BF99-7FD29446470E}">
      <dsp:nvSpPr>
        <dsp:cNvPr id="0" name=""/>
        <dsp:cNvSpPr/>
      </dsp:nvSpPr>
      <dsp:spPr>
        <a:xfrm>
          <a:off x="2912" y="2431382"/>
          <a:ext cx="2592161" cy="1082147"/>
        </a:xfrm>
        <a:prstGeom prst="chevron">
          <a:avLst/>
        </a:prstGeom>
        <a:solidFill>
          <a:srgbClr val="0066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Arial Black" pitchFamily="34" charset="0"/>
            </a:rPr>
            <a:t>Stage 3</a:t>
          </a:r>
          <a:endParaRPr lang="en-US" sz="2800" kern="1200" dirty="0">
            <a:latin typeface="Arial Black" pitchFamily="34" charset="0"/>
          </a:endParaRPr>
        </a:p>
      </dsp:txBody>
      <dsp:txXfrm>
        <a:off x="543986" y="2431382"/>
        <a:ext cx="1510014" cy="1082147"/>
      </dsp:txXfrm>
    </dsp:sp>
    <dsp:sp modelId="{615B62F2-3D76-46C1-B752-AA7EA6DE00A0}">
      <dsp:nvSpPr>
        <dsp:cNvPr id="0" name=""/>
        <dsp:cNvSpPr/>
      </dsp:nvSpPr>
      <dsp:spPr>
        <a:xfrm>
          <a:off x="2415467" y="2523364"/>
          <a:ext cx="4369487" cy="89818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rgbClr val="006600"/>
              </a:solidFill>
              <a:latin typeface="Arial Black" pitchFamily="34" charset="0"/>
            </a:rPr>
            <a:t>I don’t mind it.</a:t>
          </a:r>
          <a:endParaRPr lang="en-US" sz="3600" kern="1200" dirty="0">
            <a:solidFill>
              <a:srgbClr val="006600"/>
            </a:solidFill>
            <a:latin typeface="Arial Black" pitchFamily="34" charset="0"/>
          </a:endParaRPr>
        </a:p>
      </dsp:txBody>
      <dsp:txXfrm>
        <a:off x="2864558" y="2523364"/>
        <a:ext cx="3471305" cy="898182"/>
      </dsp:txXfrm>
    </dsp:sp>
    <dsp:sp modelId="{54A6FECD-EE8E-4B50-A564-3A8C052598C5}">
      <dsp:nvSpPr>
        <dsp:cNvPr id="0" name=""/>
        <dsp:cNvSpPr/>
      </dsp:nvSpPr>
      <dsp:spPr>
        <a:xfrm>
          <a:off x="2912" y="3590899"/>
          <a:ext cx="2649553" cy="1082147"/>
        </a:xfrm>
        <a:prstGeom prst="chevron">
          <a:avLst/>
        </a:prstGeom>
        <a:solidFill>
          <a:srgbClr val="0066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Arial Black" pitchFamily="34" charset="0"/>
            </a:rPr>
            <a:t>Stage 4</a:t>
          </a:r>
          <a:endParaRPr lang="en-US" sz="2800" kern="1200" dirty="0">
            <a:latin typeface="Arial Black" pitchFamily="34" charset="0"/>
          </a:endParaRPr>
        </a:p>
      </dsp:txBody>
      <dsp:txXfrm>
        <a:off x="543986" y="3590899"/>
        <a:ext cx="1567406" cy="1082147"/>
      </dsp:txXfrm>
    </dsp:sp>
    <dsp:sp modelId="{B6A551E1-E7FA-4694-9242-7261233C96C7}">
      <dsp:nvSpPr>
        <dsp:cNvPr id="0" name=""/>
        <dsp:cNvSpPr/>
      </dsp:nvSpPr>
      <dsp:spPr>
        <a:xfrm>
          <a:off x="2472858" y="3682881"/>
          <a:ext cx="4273552" cy="89818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rgbClr val="006600"/>
              </a:solidFill>
              <a:latin typeface="Arial Black" pitchFamily="34" charset="0"/>
            </a:rPr>
            <a:t>I hate it.</a:t>
          </a:r>
          <a:endParaRPr lang="en-US" sz="3600" kern="1200" dirty="0">
            <a:solidFill>
              <a:srgbClr val="006600"/>
            </a:solidFill>
            <a:latin typeface="Arial Black" pitchFamily="34" charset="0"/>
          </a:endParaRPr>
        </a:p>
      </dsp:txBody>
      <dsp:txXfrm>
        <a:off x="2921949" y="3682881"/>
        <a:ext cx="3375370" cy="8981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58FCE0-16A2-4C3C-96CB-9944607C79A3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9A473B-F7F4-4F43-B3DC-47FC552DD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888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A473B-F7F4-4F43-B3DC-47FC552DDED4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411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311E-B1F6-4F34-97D7-896C27544DF5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0F33-2B71-48C1-9350-CE3F1C996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21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311E-B1F6-4F34-97D7-896C27544DF5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0F33-2B71-48C1-9350-CE3F1C996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344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311E-B1F6-4F34-97D7-896C27544DF5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0F33-2B71-48C1-9350-CE3F1C996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932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311E-B1F6-4F34-97D7-896C27544DF5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0F33-2B71-48C1-9350-CE3F1C996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532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311E-B1F6-4F34-97D7-896C27544DF5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0F33-2B71-48C1-9350-CE3F1C996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893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311E-B1F6-4F34-97D7-896C27544DF5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0F33-2B71-48C1-9350-CE3F1C996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148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311E-B1F6-4F34-97D7-896C27544DF5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0F33-2B71-48C1-9350-CE3F1C996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61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311E-B1F6-4F34-97D7-896C27544DF5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0F33-2B71-48C1-9350-CE3F1C996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72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311E-B1F6-4F34-97D7-896C27544DF5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0F33-2B71-48C1-9350-CE3F1C996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132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311E-B1F6-4F34-97D7-896C27544DF5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0F33-2B71-48C1-9350-CE3F1C996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46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311E-B1F6-4F34-97D7-896C27544DF5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0F33-2B71-48C1-9350-CE3F1C996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568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A311E-B1F6-4F34-97D7-896C27544DF5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C0F33-2B71-48C1-9350-CE3F1C996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131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Expresssing_likes.docx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g"/><Relationship Id="rId7" Type="http://schemas.openxmlformats.org/officeDocument/2006/relationships/image" Target="../media/image2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1.jpg"/><Relationship Id="rId7" Type="http://schemas.openxmlformats.org/officeDocument/2006/relationships/image" Target="../media/image3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6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5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990"/>
            <a:ext cx="8229600" cy="1143000"/>
          </a:xfrm>
          <a:solidFill>
            <a:srgbClr val="CCFFFF"/>
          </a:solidFill>
        </p:spPr>
        <p:txBody>
          <a:bodyPr>
            <a:normAutofit/>
          </a:bodyPr>
          <a:lstStyle/>
          <a:p>
            <a:r>
              <a:rPr lang="en-US" sz="6000" b="1" dirty="0" smtClean="0"/>
              <a:t>What do you like?</a:t>
            </a:r>
            <a:endParaRPr lang="ru-RU" sz="60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  <a:solidFill>
            <a:schemeClr val="accent3">
              <a:lumMod val="60000"/>
              <a:lumOff val="4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00816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Adjectives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948131" y="5394921"/>
            <a:ext cx="1584176" cy="7703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great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076056" y="1268760"/>
            <a:ext cx="3816424" cy="7703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400" dirty="0" smtClean="0">
                <a:solidFill>
                  <a:srgbClr val="006600"/>
                </a:solidFill>
                <a:latin typeface="Arial Black" pitchFamily="34" charset="0"/>
              </a:rPr>
              <a:t>Negative -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39552" y="1362473"/>
            <a:ext cx="3600400" cy="77038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5200" dirty="0" smtClean="0">
                <a:solidFill>
                  <a:srgbClr val="006600"/>
                </a:solidFill>
                <a:latin typeface="Arial Black" pitchFamily="34" charset="0"/>
              </a:rPr>
              <a:t>Positive +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539552" y="5394921"/>
            <a:ext cx="1707423" cy="7703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awful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6300192" y="4869160"/>
            <a:ext cx="2448272" cy="7703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delicious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6427902" y="5394921"/>
            <a:ext cx="2448272" cy="7703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wonderful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2527176" y="4890865"/>
            <a:ext cx="2448272" cy="7703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enjoyable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6960345" y="5898977"/>
            <a:ext cx="1383387" cy="7703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fine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5208952" y="5898977"/>
            <a:ext cx="2016224" cy="7703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boring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475162" y="5898977"/>
            <a:ext cx="2656678" cy="7703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disgusting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3131840" y="5898977"/>
            <a:ext cx="2448272" cy="7703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terrible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467544" y="4898436"/>
            <a:ext cx="2583921" cy="4747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horrible</a:t>
            </a:r>
          </a:p>
          <a:p>
            <a:pPr marL="0" indent="0">
              <a:buFont typeface="Arial" pitchFamily="34" charset="0"/>
              <a:buNone/>
            </a:pPr>
            <a:endParaRPr lang="ru-RU" dirty="0">
              <a:latin typeface="Arial Black" pitchFamily="34" charset="0"/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2444583" y="5422875"/>
            <a:ext cx="2448272" cy="670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exciting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5198367" y="4890865"/>
            <a:ext cx="1656184" cy="7703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dull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572000" y="1340768"/>
            <a:ext cx="0" cy="3557668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9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902896" y="638132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88E6036-AD91-4F86-8212-49EAC9608B02}" type="slidenum">
              <a:rPr lang="en-US" sz="1800" smtClean="0">
                <a:solidFill>
                  <a:srgbClr val="006600"/>
                </a:solidFill>
                <a:latin typeface="Segoe UI" pitchFamily="32" charset="0"/>
                <a:cs typeface="Segoe UI" pitchFamily="32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z="1800" dirty="0" smtClean="0">
              <a:solidFill>
                <a:srgbClr val="006600"/>
              </a:solidFill>
              <a:latin typeface="Segoe UI" pitchFamily="32" charset="0"/>
              <a:cs typeface="Segoe UI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86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9 0.00601 L 0.57083 -0.4284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47" y="-21734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3114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8.67052E-7 L -0.18628 -0.43329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23" y="-21665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46C2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8.67052E-7 L 0.1059 -0.3493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95" y="-17480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3114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87283E-6 L -0.59201 -0.34612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01" y="-17318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46C2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33526E-6 L 0.60087 -0.3493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35" y="-17480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3114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92 2.48555E-6 L -0.15035 -0.35353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63" y="-17688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46C2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33526E-6 L -0.39097 -0.27584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49" y="-13803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46C2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33526E-6 L -0.60105 -0.20255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52" y="-10127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46C2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6763E-6 L 0.54879 -0.34936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31" y="-17480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3114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6763E-6 L 0.29427 -0.26543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05" y="-13272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3114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129 0.0037 L 0.08836 -0.19214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83" y="-9803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31145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6763E-6 L -0.58421 -0.20254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219" y="-10127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46C2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Find the opposites: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11560" y="1556792"/>
            <a:ext cx="3384376" cy="367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boring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horrible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love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disgusting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awful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fantastic</a:t>
            </a:r>
          </a:p>
          <a:p>
            <a:pPr marL="514350" indent="-514350">
              <a:buAutoNum type="arabicPeriod"/>
            </a:pPr>
            <a:endParaRPr lang="en-US" dirty="0" smtClean="0">
              <a:solidFill>
                <a:srgbClr val="006600"/>
              </a:solidFill>
              <a:latin typeface="Arial Black" pitchFamily="34" charset="0"/>
            </a:endParaRPr>
          </a:p>
          <a:p>
            <a:pPr marL="0" indent="0">
              <a:buNone/>
            </a:pPr>
            <a:endParaRPr lang="en-US" dirty="0" smtClean="0">
              <a:solidFill>
                <a:srgbClr val="006600"/>
              </a:solidFill>
              <a:latin typeface="Arial Black" pitchFamily="34" charset="0"/>
            </a:endParaRPr>
          </a:p>
          <a:p>
            <a:pPr marL="514350" indent="-514350">
              <a:buAutoNum type="arabicPeriod"/>
            </a:pPr>
            <a:endParaRPr lang="en-US" dirty="0" smtClean="0">
              <a:solidFill>
                <a:srgbClr val="006600"/>
              </a:solidFill>
              <a:latin typeface="Arial Black" pitchFamily="34" charset="0"/>
            </a:endParaRPr>
          </a:p>
          <a:p>
            <a:pPr marL="514350" indent="-514350">
              <a:buAutoNum type="arabicPeriod"/>
            </a:pPr>
            <a:endParaRPr lang="ru-RU" dirty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902896" y="638132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88E6036-AD91-4F86-8212-49EAC9608B02}" type="slidenum">
              <a:rPr lang="en-US" sz="1800" smtClean="0">
                <a:solidFill>
                  <a:srgbClr val="006600"/>
                </a:solidFill>
                <a:latin typeface="Segoe UI" pitchFamily="32" charset="0"/>
                <a:cs typeface="Segoe UI" pitchFamily="32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z="1800" dirty="0" smtClean="0">
              <a:solidFill>
                <a:srgbClr val="006600"/>
              </a:solidFill>
              <a:latin typeface="Segoe UI" pitchFamily="32" charset="0"/>
              <a:cs typeface="Segoe UI" pitchFamily="32" charset="0"/>
            </a:endParaRPr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5220072" y="1484784"/>
            <a:ext cx="3384376" cy="4115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lphaLcPeriod"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hate</a:t>
            </a:r>
          </a:p>
          <a:p>
            <a:pPr marL="514350" indent="-514350">
              <a:buAutoNum type="alphaLcPeriod"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terrible</a:t>
            </a:r>
          </a:p>
          <a:p>
            <a:pPr marL="514350" indent="-514350">
              <a:buAutoNum type="alphaLcPeriod"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nice</a:t>
            </a:r>
          </a:p>
          <a:p>
            <a:pPr marL="514350" indent="-514350">
              <a:buAutoNum type="alphaLcPeriod"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interesting</a:t>
            </a:r>
          </a:p>
          <a:p>
            <a:pPr marL="514350" indent="-514350">
              <a:buAutoNum type="alphaLcPeriod"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wonderful</a:t>
            </a:r>
          </a:p>
          <a:p>
            <a:pPr marL="514350" indent="-514350">
              <a:buAutoNum type="alphaLcPeriod"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delicious</a:t>
            </a:r>
          </a:p>
          <a:p>
            <a:pPr marL="514350" indent="-514350">
              <a:buAutoNum type="alphaLcPeriod"/>
            </a:pPr>
            <a:endParaRPr lang="ru-RU" dirty="0">
              <a:solidFill>
                <a:srgbClr val="006600"/>
              </a:solidFill>
              <a:latin typeface="Arial Black" pitchFamily="34" charset="0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68194">
            <a:off x="513121" y="4922106"/>
            <a:ext cx="1574603" cy="1574603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53897">
            <a:off x="2486294" y="4935056"/>
            <a:ext cx="1574603" cy="157460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46398">
            <a:off x="6660232" y="4961468"/>
            <a:ext cx="1574603" cy="157460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22939">
            <a:off x="4556978" y="4975164"/>
            <a:ext cx="1574603" cy="157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21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542 0.01018 L -0.13542 0.08879 C -0.13542 0.12393 -0.12049 0.16763 -0.10799 0.16763 L -0.08021 0.16763 " pathEditMode="relative" rAng="0" ptsTypes="FfFF">
                                      <p:cBhvr>
                                        <p:cTn id="62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0" y="7861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3" presetID="3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556 -0.00485 L -0.15556 0.17341 C -0.15556 0.25318 -0.13386 0.35168 -0.11632 0.35168 L -0.07673 0.35168 " pathEditMode="relative" rAng="0" ptsTypes="FfFF">
                                      <p:cBhvr>
                                        <p:cTn id="64" dur="2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1" y="17827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29 0.01457 L -0.07829 0.18243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393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7" presetID="5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465 0.01179 L -0.17465 -0.11399 C -0.17465 -0.16995 -0.14895 -0.23838 -0.12743 -0.23838 L -0.0802 -0.23838 " pathEditMode="relative" rAng="0" ptsTypes="FfFF">
                                      <p:cBhvr>
                                        <p:cTn id="68" dur="16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22" y="-12509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9" presetID="5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084 0.01018 L -0.17084 -0.12023 C -0.17084 -0.17849 -0.14479 -0.25017 -0.12361 -0.25017 L -0.07622 -0.25017 " pathEditMode="relative" rAng="0" ptsTypes="FfFF">
                                      <p:cBhvr>
                                        <p:cTn id="70" dur="20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22" y="-13017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1" presetID="5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132 0.01942 L -0.19132 -0.07445 C -0.19132 -0.1163 -0.1592 -0.16763 -0.13246 -0.16763 L -0.07326 -0.16763 " pathEditMode="relative" rAng="0" ptsTypes="FfFF">
                                      <p:cBhvr>
                                        <p:cTn id="72" dur="20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3" y="-9364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Do the puzzle</a:t>
            </a:r>
            <a:endParaRPr lang="ru-RU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902896" y="638132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88E6036-AD91-4F86-8212-49EAC9608B02}" type="slidenum">
              <a:rPr lang="en-US" sz="1800" smtClean="0">
                <a:solidFill>
                  <a:srgbClr val="006600"/>
                </a:solidFill>
                <a:latin typeface="Segoe UI" pitchFamily="32" charset="0"/>
                <a:cs typeface="Segoe UI" pitchFamily="32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z="1800" dirty="0" smtClean="0">
              <a:solidFill>
                <a:srgbClr val="006600"/>
              </a:solidFill>
              <a:latin typeface="Segoe UI" pitchFamily="32" charset="0"/>
              <a:cs typeface="Segoe UI" pitchFamily="3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412776"/>
            <a:ext cx="433388" cy="431800"/>
          </a:xfrm>
          <a:prstGeom prst="rect">
            <a:avLst/>
          </a:prstGeom>
          <a:solidFill>
            <a:srgbClr val="006600">
              <a:alpha val="0"/>
            </a:srgb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C00000"/>
                </a:solidFill>
                <a:latin typeface="Arial Black" pitchFamily="34" charset="0"/>
              </a:rPr>
              <a:t>i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1412776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1415159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03848" y="1415159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71800" y="1412776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39752" y="1412776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07704" y="1412776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75656" y="1412776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635896" y="1415159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067944" y="1415159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499992" y="1412776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g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8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87872" y="4797152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Arial Black" pitchFamily="34" charset="0"/>
              </a:rPr>
              <a:t>Q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835944" y="4797152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W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499992" y="1844824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c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067944" y="1849342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635896" y="1849342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03848" y="1849342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771800" y="1849342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339752" y="1851725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907704" y="1844576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475656" y="1844824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043608" y="1851725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f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635896" y="2281142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g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203848" y="2283525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771800" y="2285908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339752" y="2281142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907704" y="2285908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475656" y="2285908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b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635896" y="2717708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t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203848" y="2712942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771800" y="2712942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339752" y="2712942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907704" y="2712942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g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203848" y="3140967"/>
            <a:ext cx="433065" cy="434431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l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771800" y="3149508"/>
            <a:ext cx="431800" cy="42326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339752" y="3141216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907704" y="3141216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d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203848" y="3575399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l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771800" y="3575399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339752" y="3573016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907704" y="3573264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475655" y="3575398"/>
            <a:ext cx="432049" cy="429418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a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203848" y="4004816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635896" y="4005064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067944" y="4007199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g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2771800" y="4007199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2339752" y="4005312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1907704" y="4007199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1475656" y="4007199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043608" y="4005312"/>
            <a:ext cx="434032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e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84016" y="4797152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E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132088" y="4797152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R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780160" y="4797152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+mn-lt"/>
                <a:cs typeface="+mn-cs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Arial Black" pitchFamily="34" charset="0"/>
              </a:rPr>
              <a:t>T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428232" y="4797152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Y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2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076304" y="4797152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U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3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24376" y="4797152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I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4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372448" y="4797152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O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5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020520" y="4797152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  <a:cs typeface="+mn-cs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Arial Black" pitchFamily="34" charset="0"/>
              </a:rPr>
              <a:t>P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6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68592" y="4797152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  <a:cs typeface="+mn-cs"/>
              </a:rPr>
              <a:t> </a:t>
            </a:r>
            <a:r>
              <a:rPr lang="en-US" sz="3600" b="1" dirty="0">
                <a:solidFill>
                  <a:schemeClr val="bg1"/>
                </a:solidFill>
                <a:latin typeface="Arial Black" pitchFamily="34" charset="0"/>
              </a:rPr>
              <a:t>-</a:t>
            </a:r>
            <a:endParaRPr lang="ru-RU" sz="36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7" name="AutoShape 1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912" y="5373216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A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8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95984" y="5373216"/>
            <a:ext cx="431800" cy="433388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S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9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844056" y="5373216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D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0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492128" y="5373216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  <a:cs typeface="+mn-cs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Arial Black" pitchFamily="34" charset="0"/>
              </a:rPr>
              <a:t>F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1" name="AutoShape 2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373464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G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2" name="AutoShape 2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8272" y="5373216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H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3" name="AutoShape 2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36344" y="5373216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J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4" name="AutoShape 2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084416" y="5373216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K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5" name="AutoShape 2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732488" y="5373216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atin typeface="+mn-lt"/>
                <a:cs typeface="+mn-cs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L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6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380560" y="5373216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  <a:cs typeface="+mn-cs"/>
              </a:rPr>
              <a:t> </a:t>
            </a:r>
            <a:endParaRPr lang="ru-RU" b="1" dirty="0">
              <a:latin typeface="+mn-lt"/>
              <a:cs typeface="+mn-cs"/>
            </a:endParaRPr>
          </a:p>
        </p:txBody>
      </p:sp>
      <p:sp>
        <p:nvSpPr>
          <p:cNvPr id="77" name="AutoShape 2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07952" y="5949280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  <a:cs typeface="+mn-cs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Arial Black" pitchFamily="34" charset="0"/>
              </a:rPr>
              <a:t>Z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8" name="AutoShape 2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56024" y="5949280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X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9" name="AutoShape 3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04096" y="5949280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C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81" name="AutoShape 3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52168" y="5949280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V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82" name="AutoShape 3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499992" y="5949280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B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83" name="AutoShape 3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48064" y="5949280"/>
            <a:ext cx="431800" cy="433387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N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84" name="AutoShape 3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96136" y="5949280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Arial Black" pitchFamily="34" charset="0"/>
              </a:rPr>
              <a:t>M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85" name="AutoShape 3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44208" y="5949280"/>
            <a:ext cx="431800" cy="431800"/>
          </a:xfrm>
          <a:prstGeom prst="actionButtonBlank">
            <a:avLst/>
          </a:prstGeom>
          <a:solidFill>
            <a:srgbClr val="0066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+mn-lt"/>
              <a:cs typeface="+mn-cs"/>
            </a:endParaRPr>
          </a:p>
        </p:txBody>
      </p:sp>
      <p:sp>
        <p:nvSpPr>
          <p:cNvPr id="86" name="Объект 2"/>
          <p:cNvSpPr txBox="1">
            <a:spLocks/>
          </p:cNvSpPr>
          <p:nvPr/>
        </p:nvSpPr>
        <p:spPr>
          <a:xfrm>
            <a:off x="4931792" y="1412776"/>
            <a:ext cx="4104704" cy="338437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solidFill>
                  <a:srgbClr val="006600"/>
                </a:solidFill>
                <a:latin typeface="Arial Black" pitchFamily="34" charset="0"/>
              </a:rPr>
              <a:t>Pop concerts are …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solidFill>
                  <a:srgbClr val="006600"/>
                </a:solidFill>
                <a:latin typeface="Arial Black" pitchFamily="34" charset="0"/>
              </a:rPr>
              <a:t>My brother thinks skiing is…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solidFill>
                  <a:srgbClr val="006600"/>
                </a:solidFill>
                <a:latin typeface="Arial Black" pitchFamily="34" charset="0"/>
              </a:rPr>
              <a:t>She doesn’t like football. She finds it …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solidFill>
                  <a:srgbClr val="006600"/>
                </a:solidFill>
                <a:latin typeface="Arial Black" pitchFamily="34" charset="0"/>
              </a:rPr>
              <a:t>That’s a … idea!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solidFill>
                  <a:srgbClr val="006600"/>
                </a:solidFill>
                <a:latin typeface="Arial Black" pitchFamily="34" charset="0"/>
              </a:rPr>
              <a:t>Paul thinks camping is …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solidFill>
                  <a:srgbClr val="006600"/>
                </a:solidFill>
                <a:latin typeface="Arial Black" pitchFamily="34" charset="0"/>
              </a:rPr>
              <a:t>Tony doesn’t like chicken. He thinks it …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solidFill>
                  <a:srgbClr val="006600"/>
                </a:solidFill>
                <a:latin typeface="Arial Black" pitchFamily="34" charset="0"/>
              </a:rPr>
              <a:t>I love games. They’re …</a:t>
            </a:r>
          </a:p>
          <a:p>
            <a:pPr marL="742950" indent="-742950">
              <a:buFont typeface="Arial" pitchFamily="34" charset="0"/>
              <a:buAutoNum type="arabicParenR"/>
            </a:pPr>
            <a:endParaRPr lang="en-US" sz="3800" dirty="0" smtClean="0">
              <a:solidFill>
                <a:srgbClr val="006600"/>
              </a:solidFill>
              <a:latin typeface="Arial Black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425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19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0" fill="hold">
                      <p:stCondLst>
                        <p:cond delay="0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256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7" fill="hold">
                      <p:stCondLst>
                        <p:cond delay="0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264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5" fill="hold">
                      <p:stCondLst>
                        <p:cond delay="0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286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7" fill="hold">
                      <p:stCondLst>
                        <p:cond delay="0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29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5" fill="hold">
                      <p:stCondLst>
                        <p:cond delay="0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0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3" fill="hold">
                      <p:stCondLst>
                        <p:cond delay="0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0" fill="hold">
                      <p:stCondLst>
                        <p:cond delay="indefinite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317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8" fill="hold">
                      <p:stCondLst>
                        <p:cond delay="0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325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6" fill="hold">
                      <p:stCondLst>
                        <p:cond delay="0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8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340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1" fill="hold">
                      <p:stCondLst>
                        <p:cond delay="0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6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8" fill="hold">
                      <p:stCondLst>
                        <p:cond delay="indefinite"/>
                      </p:stCondLst>
                      <p:childTnLst>
                        <p:par>
                          <p:cTn id="349" fill="hold">
                            <p:stCondLst>
                              <p:cond delay="0"/>
                            </p:stCondLst>
                            <p:childTnLst>
                              <p:par>
                                <p:cTn id="350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35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6" fill="hold">
                      <p:stCondLst>
                        <p:cond delay="0"/>
                      </p:stCondLst>
                      <p:childTnLst>
                        <p:par>
                          <p:cTn id="357" fill="hold">
                            <p:stCondLst>
                              <p:cond delay="0"/>
                            </p:stCondLst>
                            <p:childTnLst>
                              <p:par>
                                <p:cTn id="35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60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1" fill="hold">
                      <p:stCondLst>
                        <p:cond delay="0"/>
                      </p:stCondLst>
                      <p:childTnLst>
                        <p:par>
                          <p:cTn id="362" fill="hold">
                            <p:stCondLst>
                              <p:cond delay="0"/>
                            </p:stCondLst>
                            <p:childTnLst>
                              <p:par>
                                <p:cTn id="36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365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6" fill="hold">
                      <p:stCondLst>
                        <p:cond delay="0"/>
                      </p:stCondLst>
                      <p:childTnLst>
                        <p:par>
                          <p:cTn id="367" fill="hold">
                            <p:stCondLst>
                              <p:cond delay="0"/>
                            </p:stCondLst>
                            <p:childTnLst>
                              <p:par>
                                <p:cTn id="36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9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370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1" fill="hold">
                      <p:stCondLst>
                        <p:cond delay="0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4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375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6" fill="hold">
                      <p:stCondLst>
                        <p:cond delay="0"/>
                      </p:stCondLst>
                      <p:childTnLst>
                        <p:par>
                          <p:cTn id="377" fill="hold">
                            <p:stCondLst>
                              <p:cond delay="0"/>
                            </p:stCondLst>
                            <p:childTnLst>
                              <p:par>
                                <p:cTn id="37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9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38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1" fill="hold">
                      <p:stCondLst>
                        <p:cond delay="0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4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385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6" fill="hold">
                      <p:stCondLst>
                        <p:cond delay="0"/>
                      </p:stCondLst>
                      <p:childTnLst>
                        <p:par>
                          <p:cTn id="387" fill="hold">
                            <p:stCondLst>
                              <p:cond delay="0"/>
                            </p:stCondLst>
                            <p:childTnLst>
                              <p:par>
                                <p:cTn id="38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9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390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1" fill="hold">
                      <p:stCondLst>
                        <p:cond delay="0"/>
                      </p:stCondLst>
                      <p:childTnLst>
                        <p:par>
                          <p:cTn id="392" fill="hold">
                            <p:stCondLst>
                              <p:cond delay="0"/>
                            </p:stCondLst>
                            <p:childTnLst>
                              <p:par>
                                <p:cTn id="39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4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395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6" fill="hold">
                      <p:stCondLst>
                        <p:cond delay="0"/>
                      </p:stCondLst>
                      <p:childTnLst>
                        <p:par>
                          <p:cTn id="397" fill="hold">
                            <p:stCondLst>
                              <p:cond delay="0"/>
                            </p:stCondLst>
                            <p:childTnLst>
                              <p:par>
                                <p:cTn id="39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9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400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1" fill="hold">
                      <p:stCondLst>
                        <p:cond delay="0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4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405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6" fill="hold">
                      <p:stCondLst>
                        <p:cond delay="0"/>
                      </p:stCondLst>
                      <p:childTnLst>
                        <p:par>
                          <p:cTn id="407" fill="hold">
                            <p:stCondLst>
                              <p:cond delay="0"/>
                            </p:stCondLst>
                            <p:childTnLst>
                              <p:par>
                                <p:cTn id="40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9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410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1" fill="hold">
                      <p:stCondLst>
                        <p:cond delay="0"/>
                      </p:stCondLst>
                      <p:childTnLst>
                        <p:par>
                          <p:cTn id="412" fill="hold">
                            <p:stCondLst>
                              <p:cond delay="0"/>
                            </p:stCondLst>
                            <p:childTnLst>
                              <p:par>
                                <p:cTn id="4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4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  <p:bldLst>
      <p:bldP spid="18" grpId="0" animBg="1"/>
      <p:bldP spid="60" grpId="0" animBg="1"/>
      <p:bldP spid="65" grpId="0" animBg="1"/>
      <p:bldP spid="66" grpId="0" animBg="1"/>
      <p:bldP spid="72" grpId="0" animBg="1"/>
      <p:bldP spid="73" grpId="0" animBg="1"/>
      <p:bldP spid="74" grpId="0" animBg="1"/>
      <p:bldP spid="76" grpId="0" animBg="1"/>
      <p:bldP spid="77" grpId="0" animBg="1"/>
      <p:bldP spid="81" grpId="0" animBg="1"/>
      <p:bldP spid="84" grpId="0" animBg="1"/>
      <p:bldP spid="8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5675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294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28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Answer the </a:t>
            </a:r>
            <a:r>
              <a:rPr lang="en-US" dirty="0" smtClean="0">
                <a:solidFill>
                  <a:schemeClr val="bg1"/>
                </a:solidFill>
                <a:latin typeface="Arial Black" pitchFamily="34" charset="0"/>
                <a:hlinkClick r:id="rId3" action="ppaction://hlinkfile"/>
              </a:rPr>
              <a:t>questions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51520" y="1412777"/>
            <a:ext cx="3024336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18890" y="1412776"/>
            <a:ext cx="4181102" cy="1171520"/>
          </a:xfrm>
          <a:prstGeom prst="rect">
            <a:avLst/>
          </a:prstGeom>
          <a:solidFill>
            <a:schemeClr val="bg1">
              <a:alpha val="39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sz="3200" dirty="0" smtClean="0">
                <a:solidFill>
                  <a:srgbClr val="006600"/>
                </a:solidFill>
                <a:latin typeface="Arial Black" pitchFamily="34" charset="0"/>
              </a:rPr>
              <a:t>What do you think</a:t>
            </a:r>
          </a:p>
          <a:p>
            <a:r>
              <a:rPr lang="en-US" sz="3200" dirty="0" smtClean="0">
                <a:solidFill>
                  <a:srgbClr val="006600"/>
                </a:solidFill>
                <a:latin typeface="Arial Black" pitchFamily="34" charset="0"/>
              </a:rPr>
              <a:t> of this boat? </a:t>
            </a:r>
            <a:endParaRPr lang="en-US" sz="3200" dirty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753257" y="2708306"/>
            <a:ext cx="2880320" cy="3601014"/>
          </a:xfrm>
          <a:prstGeom prst="rect">
            <a:avLst/>
          </a:prstGeom>
          <a:solidFill>
            <a:schemeClr val="bg1">
              <a:alpha val="39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sz="3200" dirty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4644008" y="5229814"/>
            <a:ext cx="4127879" cy="1152128"/>
          </a:xfrm>
          <a:prstGeom prst="rect">
            <a:avLst/>
          </a:prstGeom>
          <a:solidFill>
            <a:schemeClr val="bg1">
              <a:alpha val="39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sz="3200" dirty="0" smtClean="0">
                <a:solidFill>
                  <a:srgbClr val="006600"/>
                </a:solidFill>
                <a:latin typeface="Arial Black" pitchFamily="34" charset="0"/>
              </a:rPr>
              <a:t>What do </a:t>
            </a:r>
            <a:r>
              <a:rPr lang="en-US" sz="3200" dirty="0">
                <a:solidFill>
                  <a:srgbClr val="006600"/>
                </a:solidFill>
                <a:latin typeface="Arial Black" pitchFamily="34" charset="0"/>
              </a:rPr>
              <a:t>you </a:t>
            </a:r>
            <a:r>
              <a:rPr lang="en-US" sz="3200" dirty="0" smtClean="0">
                <a:solidFill>
                  <a:srgbClr val="006600"/>
                </a:solidFill>
                <a:latin typeface="Arial Black" pitchFamily="34" charset="0"/>
              </a:rPr>
              <a:t>think</a:t>
            </a:r>
          </a:p>
          <a:p>
            <a:r>
              <a:rPr lang="en-US" sz="3200" dirty="0" smtClean="0">
                <a:solidFill>
                  <a:srgbClr val="006600"/>
                </a:solidFill>
                <a:latin typeface="Arial Black" pitchFamily="34" charset="0"/>
              </a:rPr>
              <a:t> of </a:t>
            </a:r>
            <a:r>
              <a:rPr lang="en-US" sz="3200" dirty="0" err="1" smtClean="0">
                <a:solidFill>
                  <a:srgbClr val="006600"/>
                </a:solidFill>
                <a:latin typeface="Arial Black" pitchFamily="34" charset="0"/>
              </a:rPr>
              <a:t>Math</a:t>
            </a:r>
            <a:r>
              <a:rPr lang="en-US" sz="3200" dirty="0" err="1">
                <a:solidFill>
                  <a:srgbClr val="006600"/>
                </a:solidFill>
                <a:latin typeface="Arial Black" pitchFamily="34" charset="0"/>
              </a:rPr>
              <a:t>s</a:t>
            </a:r>
            <a:r>
              <a:rPr lang="en-US" sz="3200" dirty="0" smtClean="0">
                <a:solidFill>
                  <a:srgbClr val="006600"/>
                </a:solidFill>
                <a:latin typeface="Arial Black" pitchFamily="34" charset="0"/>
              </a:rPr>
              <a:t>? </a:t>
            </a:r>
            <a:endParaRPr lang="en-US" sz="3200" dirty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14" name="Slide Number Placeholder 9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902896" y="638132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88E6036-AD91-4F86-8212-49EAC9608B02}" type="slidenum">
              <a:rPr lang="en-US" sz="1800" smtClean="0">
                <a:solidFill>
                  <a:srgbClr val="006600"/>
                </a:solidFill>
                <a:latin typeface="Segoe UI" pitchFamily="32" charset="0"/>
                <a:cs typeface="Segoe UI" pitchFamily="32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sz="1800" dirty="0" smtClean="0">
              <a:solidFill>
                <a:srgbClr val="006600"/>
              </a:solidFill>
              <a:latin typeface="Segoe UI" pitchFamily="32" charset="0"/>
              <a:cs typeface="Segoe UI" pitchFamily="32" charset="0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5322799" y="1412776"/>
            <a:ext cx="2952328" cy="3672716"/>
          </a:xfrm>
          <a:prstGeom prst="rect">
            <a:avLst/>
          </a:prstGeom>
          <a:solidFill>
            <a:schemeClr val="bg1">
              <a:alpha val="39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sz="3200" dirty="0">
              <a:solidFill>
                <a:srgbClr val="006600"/>
              </a:solidFill>
              <a:latin typeface="Arial Black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708306"/>
            <a:ext cx="2880321" cy="36010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799" y="1412777"/>
            <a:ext cx="2952329" cy="367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77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6408712" cy="936104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 Black" pitchFamily="34" charset="0"/>
              </a:rPr>
              <a:t>What is your favourite food?</a:t>
            </a:r>
            <a:endParaRPr lang="ru-RU" sz="36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76381"/>
            <a:ext cx="3580077" cy="230494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awful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delicious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disgusting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tasty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1453884"/>
            <a:ext cx="2664295" cy="15253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183" y="3501008"/>
            <a:ext cx="2471809" cy="17673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40768"/>
            <a:ext cx="2331308" cy="18125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272137"/>
            <a:ext cx="2963005" cy="20148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9750" y="3501008"/>
            <a:ext cx="1269433" cy="1916711"/>
          </a:xfrm>
          <a:prstGeom prst="rect">
            <a:avLst/>
          </a:prstGeom>
        </p:spPr>
      </p:pic>
      <p:sp>
        <p:nvSpPr>
          <p:cNvPr id="12" name="Slide Number Placeholder 9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902896" y="638132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88E6036-AD91-4F86-8212-49EAC9608B02}" type="slidenum">
              <a:rPr lang="en-US" sz="1800" smtClean="0">
                <a:solidFill>
                  <a:srgbClr val="006600"/>
                </a:solidFill>
                <a:latin typeface="Segoe UI" pitchFamily="32" charset="0"/>
                <a:cs typeface="Segoe UI" pitchFamily="32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sz="1800" dirty="0" smtClean="0">
              <a:solidFill>
                <a:srgbClr val="006600"/>
              </a:solidFill>
              <a:latin typeface="Segoe UI" pitchFamily="32" charset="0"/>
              <a:cs typeface="Segoe UI" pitchFamily="32" charset="0"/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1115616" y="3156301"/>
            <a:ext cx="980654" cy="4291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500" dirty="0" smtClean="0">
                <a:solidFill>
                  <a:srgbClr val="006600"/>
                </a:solidFill>
                <a:latin typeface="Arial Black" pitchFamily="34" charset="0"/>
              </a:rPr>
              <a:t>soup</a:t>
            </a:r>
            <a:endParaRPr lang="ru-RU" sz="1500" dirty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3419872" y="2852936"/>
            <a:ext cx="1638118" cy="4291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500" dirty="0" smtClean="0">
                <a:solidFill>
                  <a:srgbClr val="006600"/>
                </a:solidFill>
                <a:latin typeface="Arial Black" pitchFamily="34" charset="0"/>
              </a:rPr>
              <a:t>hamburgers</a:t>
            </a:r>
            <a:endParaRPr lang="ru-RU" sz="1500" dirty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3544004" y="5373216"/>
            <a:ext cx="1388035" cy="4291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500" dirty="0" smtClean="0">
                <a:solidFill>
                  <a:srgbClr val="006600"/>
                </a:solidFill>
                <a:latin typeface="Arial Black" pitchFamily="34" charset="0"/>
              </a:rPr>
              <a:t>vegetables</a:t>
            </a:r>
            <a:endParaRPr lang="ru-RU" sz="1500" dirty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7136830" y="2999892"/>
            <a:ext cx="980654" cy="4291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500" dirty="0" smtClean="0">
                <a:solidFill>
                  <a:srgbClr val="006600"/>
                </a:solidFill>
                <a:latin typeface="Arial Black" pitchFamily="34" charset="0"/>
              </a:rPr>
              <a:t>pizza</a:t>
            </a:r>
            <a:endParaRPr lang="ru-RU" sz="1500" dirty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5724128" y="5517232"/>
            <a:ext cx="980654" cy="4291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500" dirty="0" smtClean="0">
                <a:solidFill>
                  <a:srgbClr val="006600"/>
                </a:solidFill>
                <a:latin typeface="Arial Black" pitchFamily="34" charset="0"/>
              </a:rPr>
              <a:t>milk</a:t>
            </a:r>
            <a:endParaRPr lang="ru-RU" sz="1500" dirty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7695802" y="5413836"/>
            <a:ext cx="980654" cy="4291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500" dirty="0" smtClean="0">
                <a:solidFill>
                  <a:srgbClr val="006600"/>
                </a:solidFill>
                <a:latin typeface="Arial Black" pitchFamily="34" charset="0"/>
              </a:rPr>
              <a:t>fish</a:t>
            </a:r>
            <a:endParaRPr lang="ru-RU" sz="1500" dirty="0">
              <a:solidFill>
                <a:srgbClr val="006600"/>
              </a:solidFill>
              <a:latin typeface="Arial Black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196" y="1453884"/>
            <a:ext cx="1828804" cy="110033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12368">
            <a:off x="4114094" y="1815919"/>
            <a:ext cx="1828804" cy="1100330"/>
          </a:xfrm>
          <a:prstGeom prst="rect">
            <a:avLst/>
          </a:prstGeom>
          <a:scene3d>
            <a:camera prst="orthographicFront">
              <a:rot lat="0" lon="3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725829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398"/>
            <a:ext cx="6069953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What is your favourite </a:t>
            </a: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sport?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9717" y="3966590"/>
            <a:ext cx="2779232" cy="21705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wonderful </a:t>
            </a:r>
            <a:endParaRPr lang="en-US" dirty="0">
              <a:solidFill>
                <a:srgbClr val="006600"/>
              </a:solidFill>
              <a:latin typeface="Arial Black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exciting</a:t>
            </a:r>
            <a:endParaRPr lang="en-US" dirty="0">
              <a:solidFill>
                <a:srgbClr val="006600"/>
              </a:solidFill>
              <a:latin typeface="Arial Black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dangerous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interesting</a:t>
            </a:r>
          </a:p>
          <a:p>
            <a:pPr marL="0" indent="0">
              <a:buNone/>
            </a:pPr>
            <a:endParaRPr lang="en-US" dirty="0">
              <a:solidFill>
                <a:srgbClr val="006600"/>
              </a:solidFill>
              <a:latin typeface="Arial Black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 descr="C:\Users\Цветков\Desktop\iCAPCW3H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54946">
            <a:off x="459348" y="1564272"/>
            <a:ext cx="2459215" cy="173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1714" y="1501762"/>
            <a:ext cx="2351176" cy="16966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8163">
            <a:off x="6313283" y="1572815"/>
            <a:ext cx="2380336" cy="1719858"/>
          </a:xfrm>
          <a:prstGeom prst="rect">
            <a:avLst/>
          </a:prstGeom>
        </p:spPr>
      </p:pic>
      <p:sp>
        <p:nvSpPr>
          <p:cNvPr id="13" name="Объект 2"/>
          <p:cNvSpPr txBox="1">
            <a:spLocks/>
          </p:cNvSpPr>
          <p:nvPr/>
        </p:nvSpPr>
        <p:spPr>
          <a:xfrm>
            <a:off x="3873621" y="3237796"/>
            <a:ext cx="1418459" cy="302331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swimming</a:t>
            </a:r>
            <a:endParaRPr lang="ru-RU" dirty="0"/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 rot="21174236">
            <a:off x="1386181" y="3269380"/>
            <a:ext cx="931911" cy="30233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500" dirty="0" smtClean="0">
                <a:solidFill>
                  <a:srgbClr val="006600"/>
                </a:solidFill>
                <a:latin typeface="Arial Black" pitchFamily="34" charset="0"/>
              </a:rPr>
              <a:t>boxing</a:t>
            </a:r>
            <a:endParaRPr lang="ru-RU" sz="1500" dirty="0"/>
          </a:p>
        </p:txBody>
      </p:sp>
      <p:sp>
        <p:nvSpPr>
          <p:cNvPr id="15" name="Slide Number Placeholder 9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902896" y="638132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88E6036-AD91-4F86-8212-49EAC9608B02}" type="slidenum">
              <a:rPr lang="en-US" sz="1800" smtClean="0">
                <a:solidFill>
                  <a:srgbClr val="006600"/>
                </a:solidFill>
                <a:latin typeface="Segoe UI" pitchFamily="32" charset="0"/>
                <a:cs typeface="Segoe UI" pitchFamily="32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sz="1800" dirty="0" smtClean="0">
              <a:solidFill>
                <a:srgbClr val="006600"/>
              </a:solidFill>
              <a:latin typeface="Segoe UI" pitchFamily="32" charset="0"/>
              <a:cs typeface="Segoe UI" pitchFamily="32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2383">
            <a:off x="6601685" y="4057232"/>
            <a:ext cx="2351176" cy="178230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36055">
            <a:off x="2940867" y="3634332"/>
            <a:ext cx="1555614" cy="2298066"/>
          </a:xfrm>
          <a:prstGeom prst="rect">
            <a:avLst/>
          </a:prstGeom>
        </p:spPr>
      </p:pic>
      <p:sp>
        <p:nvSpPr>
          <p:cNvPr id="19" name="Объект 2"/>
          <p:cNvSpPr txBox="1">
            <a:spLocks/>
          </p:cNvSpPr>
          <p:nvPr/>
        </p:nvSpPr>
        <p:spPr>
          <a:xfrm rot="398925">
            <a:off x="6708761" y="3366979"/>
            <a:ext cx="1453078" cy="26682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500" dirty="0" smtClean="0">
                <a:solidFill>
                  <a:srgbClr val="006600"/>
                </a:solidFill>
                <a:latin typeface="Arial Black" pitchFamily="34" charset="0"/>
              </a:rPr>
              <a:t>basketball</a:t>
            </a:r>
            <a:endParaRPr lang="ru-RU" sz="1500" dirty="0"/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 rot="388846">
            <a:off x="7034031" y="5851627"/>
            <a:ext cx="1554437" cy="3711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500" dirty="0" smtClean="0">
                <a:solidFill>
                  <a:srgbClr val="006600"/>
                </a:solidFill>
                <a:latin typeface="Arial Black" pitchFamily="34" charset="0"/>
              </a:rPr>
              <a:t>ice hockey</a:t>
            </a:r>
            <a:endParaRPr lang="ru-RU" sz="1500" dirty="0"/>
          </a:p>
        </p:txBody>
      </p:sp>
      <p:sp>
        <p:nvSpPr>
          <p:cNvPr id="21" name="Объект 2"/>
          <p:cNvSpPr txBox="1">
            <a:spLocks/>
          </p:cNvSpPr>
          <p:nvPr/>
        </p:nvSpPr>
        <p:spPr>
          <a:xfrm rot="21221250">
            <a:off x="3396925" y="5916892"/>
            <a:ext cx="1375952" cy="3513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500" dirty="0" smtClean="0">
                <a:solidFill>
                  <a:srgbClr val="006600"/>
                </a:solidFill>
                <a:latin typeface="Arial Black" pitchFamily="34" charset="0"/>
              </a:rPr>
              <a:t>volleyball</a:t>
            </a:r>
            <a:endParaRPr lang="ru-RU" sz="1500" dirty="0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5387" y="3606299"/>
            <a:ext cx="1596813" cy="2139783"/>
          </a:xfrm>
          <a:prstGeom prst="rect">
            <a:avLst/>
          </a:prstGeom>
        </p:spPr>
      </p:pic>
      <p:sp>
        <p:nvSpPr>
          <p:cNvPr id="24" name="Объект 2"/>
          <p:cNvSpPr txBox="1">
            <a:spLocks/>
          </p:cNvSpPr>
          <p:nvPr/>
        </p:nvSpPr>
        <p:spPr>
          <a:xfrm>
            <a:off x="5217005" y="5805264"/>
            <a:ext cx="1299211" cy="288337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football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4040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4" grpId="0"/>
      <p:bldP spid="19" grpId="0"/>
      <p:bldP spid="20" grpId="0"/>
      <p:bldP spid="21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12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323528" y="1340768"/>
            <a:ext cx="8496944" cy="51125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503261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00" b="14500"/>
          <a:stretch>
            <a:fillRect/>
          </a:stretch>
        </p:blipFill>
        <p:spPr>
          <a:xfrm>
            <a:off x="683568" y="332656"/>
            <a:ext cx="7704856" cy="605658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1792288" y="6389240"/>
            <a:ext cx="54864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0877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4" r="5534"/>
          <a:stretch>
            <a:fillRect/>
          </a:stretch>
        </p:blipFill>
        <p:spPr>
          <a:xfrm>
            <a:off x="259359" y="260648"/>
            <a:ext cx="8633121" cy="64489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1792288" y="6709573"/>
            <a:ext cx="54864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936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r="10000"/>
          <a:stretch>
            <a:fillRect/>
          </a:stretch>
        </p:blipFill>
        <p:spPr>
          <a:xfrm>
            <a:off x="1115616" y="629834"/>
            <a:ext cx="6840760" cy="55594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6126480"/>
            <a:ext cx="54864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5278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436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Fill in the gaps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1216" y="4579670"/>
            <a:ext cx="3826768" cy="154076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6600"/>
                </a:solidFill>
                <a:latin typeface="Arial Black" pitchFamily="34" charset="0"/>
              </a:rPr>
              <a:t>1. </a:t>
            </a: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This is my brother. Do you know _____ ? </a:t>
            </a:r>
            <a:endParaRPr lang="en-US" dirty="0">
              <a:solidFill>
                <a:srgbClr val="006600"/>
              </a:solidFill>
              <a:latin typeface="Arial Black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004048" y="4581128"/>
            <a:ext cx="3456384" cy="154076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>
                <a:solidFill>
                  <a:srgbClr val="006600"/>
                </a:solidFill>
                <a:latin typeface="Arial Black" pitchFamily="34" charset="0"/>
              </a:rPr>
              <a:t>2. </a:t>
            </a: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This is my sister. Do you know _____ ? 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043286" y="1362473"/>
            <a:ext cx="2520602" cy="3074639"/>
          </a:xfrm>
          <a:prstGeom prst="rect">
            <a:avLst/>
          </a:prstGeom>
          <a:solidFill>
            <a:schemeClr val="bg1">
              <a:alpha val="39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ru-RU" sz="3200" dirty="0">
              <a:solidFill>
                <a:srgbClr val="006600"/>
              </a:solidFill>
              <a:latin typeface="Arial Black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2285" y="1651442"/>
            <a:ext cx="2182603" cy="2785670"/>
          </a:xfrm>
          <a:prstGeom prst="rect">
            <a:avLst/>
          </a:prstGeom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435774" y="1383576"/>
            <a:ext cx="2520602" cy="3074639"/>
          </a:xfrm>
          <a:prstGeom prst="rect">
            <a:avLst/>
          </a:prstGeom>
          <a:solidFill>
            <a:schemeClr val="bg1">
              <a:alpha val="39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ru-RU" sz="3200" dirty="0">
              <a:solidFill>
                <a:srgbClr val="006600"/>
              </a:solidFill>
              <a:latin typeface="Arial Black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2419" y="1444427"/>
            <a:ext cx="1989534" cy="3013787"/>
          </a:xfrm>
          <a:prstGeom prst="rect">
            <a:avLst/>
          </a:prstGeom>
        </p:spPr>
      </p:pic>
      <p:sp>
        <p:nvSpPr>
          <p:cNvPr id="12" name="Объект 2"/>
          <p:cNvSpPr txBox="1">
            <a:spLocks/>
          </p:cNvSpPr>
          <p:nvPr/>
        </p:nvSpPr>
        <p:spPr>
          <a:xfrm>
            <a:off x="2062274" y="5401814"/>
            <a:ext cx="1285590" cy="604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him</a:t>
            </a:r>
            <a:endParaRPr lang="ru-RU" dirty="0"/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6448401" y="5373216"/>
            <a:ext cx="931911" cy="604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her</a:t>
            </a:r>
            <a:endParaRPr lang="ru-RU" dirty="0"/>
          </a:p>
        </p:txBody>
      </p:sp>
      <p:sp>
        <p:nvSpPr>
          <p:cNvPr id="14" name="Slide Number Placeholder 9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902896" y="638132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88E6036-AD91-4F86-8212-49EAC9608B02}" type="slidenum">
              <a:rPr lang="en-US" sz="1800" smtClean="0">
                <a:solidFill>
                  <a:srgbClr val="006600"/>
                </a:solidFill>
                <a:latin typeface="Segoe UI" pitchFamily="32" charset="0"/>
                <a:cs typeface="Segoe UI" pitchFamily="32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800" dirty="0" smtClean="0">
              <a:solidFill>
                <a:srgbClr val="006600"/>
              </a:solidFill>
              <a:latin typeface="Segoe UI" pitchFamily="32" charset="0"/>
              <a:cs typeface="Segoe UI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9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Fill in the gaps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004048" y="4696545"/>
            <a:ext cx="3888432" cy="16847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>
                <a:solidFill>
                  <a:srgbClr val="006600"/>
                </a:solidFill>
                <a:latin typeface="Arial Black" pitchFamily="34" charset="0"/>
              </a:rPr>
              <a:t>4. </a:t>
            </a: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These are my pictures. Do you like ____  ? 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67544" y="4631431"/>
            <a:ext cx="3960440" cy="174989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500" dirty="0" smtClean="0">
                <a:solidFill>
                  <a:srgbClr val="006600"/>
                </a:solidFill>
                <a:latin typeface="Arial Black" pitchFamily="34" charset="0"/>
              </a:rPr>
              <a:t>3. </a:t>
            </a:r>
            <a:r>
              <a:rPr lang="en-US" sz="3500" dirty="0" smtClean="0">
                <a:solidFill>
                  <a:srgbClr val="006600"/>
                </a:solidFill>
                <a:latin typeface="Arial Black" pitchFamily="34" charset="0"/>
              </a:rPr>
              <a:t>This is my new basketball. Do you like ____ ? 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792130" y="1362473"/>
            <a:ext cx="2987782" cy="3074639"/>
          </a:xfrm>
          <a:prstGeom prst="rect">
            <a:avLst/>
          </a:prstGeom>
          <a:solidFill>
            <a:schemeClr val="bg1">
              <a:alpha val="39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ru-RU" sz="3200" dirty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5148064" y="1362473"/>
            <a:ext cx="3096344" cy="3074639"/>
          </a:xfrm>
          <a:prstGeom prst="rect">
            <a:avLst/>
          </a:prstGeom>
          <a:solidFill>
            <a:schemeClr val="bg1">
              <a:alpha val="39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ru-RU" sz="3200" dirty="0">
              <a:solidFill>
                <a:srgbClr val="006600"/>
              </a:solidFill>
              <a:latin typeface="Arial Black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130" y="1569433"/>
            <a:ext cx="2987782" cy="26516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484784"/>
            <a:ext cx="2634150" cy="2867679"/>
          </a:xfrm>
          <a:prstGeom prst="rect">
            <a:avLst/>
          </a:prstGeom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3313956" y="5568471"/>
            <a:ext cx="931911" cy="604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it</a:t>
            </a:r>
            <a:endParaRPr lang="ru-RU" dirty="0"/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868144" y="5661248"/>
            <a:ext cx="1440160" cy="612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them</a:t>
            </a:r>
            <a:endParaRPr lang="ru-RU" dirty="0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902896" y="638132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88E6036-AD91-4F86-8212-49EAC9608B02}" type="slidenum">
              <a:rPr lang="en-US" sz="1800" smtClean="0">
                <a:solidFill>
                  <a:srgbClr val="006600"/>
                </a:solidFill>
                <a:latin typeface="Segoe UI" pitchFamily="32" charset="0"/>
                <a:cs typeface="Segoe UI" pitchFamily="32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z="1800" dirty="0" smtClean="0">
              <a:solidFill>
                <a:srgbClr val="006600"/>
              </a:solidFill>
              <a:latin typeface="Segoe UI" pitchFamily="32" charset="0"/>
              <a:cs typeface="Segoe UI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98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Fill in the gaps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69870" y="4631431"/>
            <a:ext cx="3786106" cy="17498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>
                <a:solidFill>
                  <a:srgbClr val="006600"/>
                </a:solidFill>
                <a:latin typeface="Arial Black" pitchFamily="34" charset="0"/>
              </a:rPr>
              <a:t>5. </a:t>
            </a: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This is my new bicycle. Do you like ____ ? 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004048" y="4631431"/>
            <a:ext cx="3672408" cy="17498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>
                <a:solidFill>
                  <a:srgbClr val="006600"/>
                </a:solidFill>
                <a:latin typeface="Arial Black" pitchFamily="34" charset="0"/>
              </a:rPr>
              <a:t>6. </a:t>
            </a: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My bags are heavy. Can you help _____ ? 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569870" y="1362473"/>
            <a:ext cx="3498074" cy="3268958"/>
          </a:xfrm>
          <a:prstGeom prst="rect">
            <a:avLst/>
          </a:prstGeom>
          <a:solidFill>
            <a:schemeClr val="bg1">
              <a:alpha val="39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ru-RU" sz="3200" dirty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076056" y="1362472"/>
            <a:ext cx="3312368" cy="3268959"/>
          </a:xfrm>
          <a:prstGeom prst="rect">
            <a:avLst/>
          </a:prstGeom>
          <a:solidFill>
            <a:schemeClr val="bg1">
              <a:alpha val="39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ru-RU" sz="3200" dirty="0">
              <a:solidFill>
                <a:srgbClr val="006600"/>
              </a:solidFill>
              <a:latin typeface="Arial Black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7951" y="1412776"/>
            <a:ext cx="2288578" cy="324692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242" y="1842890"/>
            <a:ext cx="3458973" cy="2386692"/>
          </a:xfrm>
          <a:prstGeom prst="rect">
            <a:avLst/>
          </a:prstGeom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2565474" y="5569770"/>
            <a:ext cx="931911" cy="604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it</a:t>
            </a:r>
            <a:endParaRPr lang="ru-RU" dirty="0"/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6325554" y="5588629"/>
            <a:ext cx="931911" cy="604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006600"/>
                </a:solidFill>
                <a:latin typeface="Arial Black" pitchFamily="34" charset="0"/>
              </a:rPr>
              <a:t>me</a:t>
            </a:r>
            <a:endParaRPr lang="ru-RU" dirty="0"/>
          </a:p>
        </p:txBody>
      </p:sp>
      <p:sp>
        <p:nvSpPr>
          <p:cNvPr id="14" name="Slide Number Placeholder 9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902896" y="638132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88E6036-AD91-4F86-8212-49EAC9608B02}" type="slidenum">
              <a:rPr lang="en-US" sz="1800" smtClean="0">
                <a:solidFill>
                  <a:srgbClr val="006600"/>
                </a:solidFill>
                <a:latin typeface="Segoe UI" pitchFamily="32" charset="0"/>
                <a:cs typeface="Segoe UI" pitchFamily="32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z="1800" dirty="0" smtClean="0">
              <a:solidFill>
                <a:srgbClr val="006600"/>
              </a:solidFill>
              <a:latin typeface="Segoe UI" pitchFamily="32" charset="0"/>
              <a:cs typeface="Segoe UI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4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82252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rial Black" pitchFamily="34" charset="0"/>
              </a:rPr>
              <a:t>Expressing likes</a:t>
            </a:r>
            <a:r>
              <a:rPr lang="ru-RU" sz="4000" dirty="0" smtClean="0">
                <a:solidFill>
                  <a:schemeClr val="bg1"/>
                </a:solidFill>
                <a:latin typeface="Arial Black" pitchFamily="34" charset="0"/>
              </a:rPr>
              <a:t>/</a:t>
            </a:r>
            <a:r>
              <a:rPr lang="en-US" sz="4000" dirty="0" smtClean="0">
                <a:solidFill>
                  <a:schemeClr val="bg1"/>
                </a:solidFill>
                <a:latin typeface="Arial Black" pitchFamily="34" charset="0"/>
              </a:rPr>
              <a:t>dislikes</a:t>
            </a:r>
            <a:endParaRPr lang="ru-RU" sz="4000" dirty="0">
              <a:solidFill>
                <a:schemeClr val="bg1"/>
              </a:solidFill>
              <a:latin typeface="Arial Black" pitchFamily="34" charset="0"/>
            </a:endParaRPr>
          </a:p>
        </p:txBody>
      </p:sp>
      <p:graphicFrame>
        <p:nvGraphicFramePr>
          <p:cNvPr id="5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7601488"/>
              </p:ext>
            </p:extLst>
          </p:nvPr>
        </p:nvGraphicFramePr>
        <p:xfrm>
          <a:off x="2123728" y="1412776"/>
          <a:ext cx="6851104" cy="47853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24744"/>
            <a:ext cx="1574603" cy="15746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759" y="2430461"/>
            <a:ext cx="1574603" cy="15746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759" y="4941168"/>
            <a:ext cx="1574603" cy="15746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759" y="3679058"/>
            <a:ext cx="1574603" cy="1574603"/>
          </a:xfrm>
          <a:prstGeom prst="rect">
            <a:avLst/>
          </a:prstGeom>
        </p:spPr>
      </p:pic>
      <p:sp>
        <p:nvSpPr>
          <p:cNvPr id="9" name="Slide Number Placeholder 9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902896" y="638132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88E6036-AD91-4F86-8212-49EAC9608B02}" type="slidenum">
              <a:rPr lang="en-US" sz="1800" smtClean="0">
                <a:solidFill>
                  <a:srgbClr val="006600"/>
                </a:solidFill>
                <a:latin typeface="Segoe UI" pitchFamily="32" charset="0"/>
                <a:cs typeface="Segoe UI" pitchFamily="32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z="1800" dirty="0" smtClean="0">
              <a:solidFill>
                <a:srgbClr val="006600"/>
              </a:solidFill>
              <a:latin typeface="Segoe UI" pitchFamily="32" charset="0"/>
              <a:cs typeface="Segoe UI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08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2706</TotalTime>
  <Words>318</Words>
  <Application>Microsoft Office PowerPoint</Application>
  <PresentationFormat>Экран (4:3)</PresentationFormat>
  <Paragraphs>143</Paragraphs>
  <Slides>19</Slides>
  <Notes>1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Arial Black</vt:lpstr>
      <vt:lpstr>Calibri</vt:lpstr>
      <vt:lpstr>Segoe UI</vt:lpstr>
      <vt:lpstr>Тема Office</vt:lpstr>
      <vt:lpstr>What do you like?</vt:lpstr>
      <vt:lpstr>Презентация PowerPoint</vt:lpstr>
      <vt:lpstr>Презентация PowerPoint</vt:lpstr>
      <vt:lpstr>Презентация PowerPoint</vt:lpstr>
      <vt:lpstr>Презентация PowerPoint</vt:lpstr>
      <vt:lpstr>Fill in the gaps</vt:lpstr>
      <vt:lpstr>Fill in the gaps</vt:lpstr>
      <vt:lpstr>Fill in the gaps</vt:lpstr>
      <vt:lpstr>Expressing likes/dislikes</vt:lpstr>
      <vt:lpstr>Adjectives</vt:lpstr>
      <vt:lpstr>Find the opposites:</vt:lpstr>
      <vt:lpstr>Do the puzzle</vt:lpstr>
      <vt:lpstr>Презентация PowerPoint</vt:lpstr>
      <vt:lpstr>Презентация PowerPoint</vt:lpstr>
      <vt:lpstr>Answer the questions</vt:lpstr>
      <vt:lpstr>What is your favourite food?</vt:lpstr>
      <vt:lpstr>What is your favourite sport?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you like?</dc:title>
  <dc:creator>1</dc:creator>
  <cp:lastModifiedBy>User</cp:lastModifiedBy>
  <cp:revision>285</cp:revision>
  <dcterms:created xsi:type="dcterms:W3CDTF">2012-08-14T13:08:31Z</dcterms:created>
  <dcterms:modified xsi:type="dcterms:W3CDTF">2015-11-24T03:15:46Z</dcterms:modified>
</cp:coreProperties>
</file>