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74" r:id="rId11"/>
    <p:sldId id="275" r:id="rId12"/>
    <p:sldId id="272" r:id="rId13"/>
    <p:sldId id="279" r:id="rId14"/>
    <p:sldId id="276" r:id="rId15"/>
    <p:sldId id="277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36BA1-6502-4C40-9698-66129FE34A1A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040BC-046E-4566-B98E-FEE97B97F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18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.gif"/><Relationship Id="rId7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.gif"/><Relationship Id="rId7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3.gif"/><Relationship Id="rId7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лана\Downloads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83"/>
            <a:ext cx="9144000" cy="685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17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2603" y="-160337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СЕРЕБРЯНЫЕ МЕДАЛИ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732" y="4651701"/>
            <a:ext cx="2165251" cy="220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48733" y="9807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14 августа - Сергей Каменский (стрельба, стрельба из малокалиберной винтовки с 50 м из трёх положений)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23267" y="23488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14 августа - Мария Пасека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спортивная гимнастика</a:t>
            </a:r>
            <a:r>
              <a:rPr lang="ru-RU" dirty="0" smtClean="0">
                <a:ea typeface="Calibri"/>
                <a:cs typeface="Times New Roman"/>
              </a:rPr>
              <a:t>,</a:t>
            </a:r>
          </a:p>
          <a:p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опорный прыжок).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3851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15 августа - Денис </a:t>
            </a:r>
            <a:r>
              <a:rPr lang="ru-RU" dirty="0" err="1">
                <a:ea typeface="Calibri"/>
                <a:cs typeface="Times New Roman"/>
              </a:rPr>
              <a:t>Аблязин</a:t>
            </a:r>
            <a:r>
              <a:rPr lang="ru-RU" dirty="0">
                <a:ea typeface="Calibri"/>
                <a:cs typeface="Times New Roman"/>
              </a:rPr>
              <a:t> (спортивная гимнастика, опорный прыжок).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138" y="426550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17 августа - Валерия </a:t>
            </a:r>
            <a:r>
              <a:rPr lang="ru-RU" dirty="0" err="1">
                <a:ea typeface="Calibri"/>
                <a:cs typeface="Times New Roman"/>
              </a:rPr>
              <a:t>Коблова</a:t>
            </a:r>
            <a:r>
              <a:rPr lang="ru-RU" dirty="0">
                <a:ea typeface="Calibri"/>
                <a:cs typeface="Times New Roman"/>
              </a:rPr>
              <a:t> (вольная борьба, до 58 кг).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5797" y="59907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17 августа - Наталья Воробьёва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вольная борьба, до 69 кг). </a:t>
            </a:r>
            <a:endParaRPr lang="ru-RU" dirty="0"/>
          </a:p>
        </p:txBody>
      </p:sp>
      <p:pic>
        <p:nvPicPr>
          <p:cNvPr id="3074" name="Picture 2" descr="C:\Users\User\Desktop\олимпиада\серебро\Сергей Каменский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3" t="-3160" r="4877" b="3160"/>
          <a:stretch/>
        </p:blipFill>
        <p:spPr bwMode="auto">
          <a:xfrm>
            <a:off x="2734249" y="886408"/>
            <a:ext cx="1310316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олимпиада\серебро\Мария Пасека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8" r="16380"/>
          <a:stretch/>
        </p:blipFill>
        <p:spPr bwMode="auto">
          <a:xfrm>
            <a:off x="2412810" y="2708338"/>
            <a:ext cx="1029614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олимпиада\серебро\Денис Аблязин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9" r="5843"/>
          <a:stretch/>
        </p:blipFill>
        <p:spPr bwMode="auto">
          <a:xfrm>
            <a:off x="7074029" y="3031503"/>
            <a:ext cx="136100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олимпиада\серебро\Валерия Коблова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5" r="12986"/>
          <a:stretch/>
        </p:blipFill>
        <p:spPr bwMode="auto">
          <a:xfrm>
            <a:off x="4139953" y="4279205"/>
            <a:ext cx="124129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олимпиада\серебро\natalya-vorobyev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68" y="5214750"/>
            <a:ext cx="1449437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03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949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СЕРЕБРЯНЫЕ МЕДАЛИ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768" y="4787332"/>
            <a:ext cx="2016224" cy="2054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9992" y="10527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19 августа - Алексей Денисенко (тхэквондо, до 68 кг).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21115" y="2843644"/>
            <a:ext cx="4665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20 августа - </a:t>
            </a:r>
            <a:r>
              <a:rPr lang="ru-RU" dirty="0" err="1">
                <a:ea typeface="Calibri"/>
                <a:cs typeface="Times New Roman"/>
              </a:rPr>
              <a:t>Аниуар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err="1">
                <a:ea typeface="Calibri"/>
                <a:cs typeface="Times New Roman"/>
              </a:rPr>
              <a:t>Гедуев</a:t>
            </a:r>
            <a:r>
              <a:rPr lang="ru-RU" dirty="0">
                <a:ea typeface="Calibri"/>
                <a:cs typeface="Times New Roman"/>
              </a:rPr>
              <a:t> (борьба, до 74 кг).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28964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20 августа - Яна Кудрявцева (художественная гимнастика, личное многоборье).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75981" y="4995639"/>
            <a:ext cx="26620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21 августа - Миша </a:t>
            </a:r>
            <a:r>
              <a:rPr lang="ru-RU" dirty="0" err="1">
                <a:ea typeface="Calibri"/>
                <a:cs typeface="Times New Roman"/>
              </a:rPr>
              <a:t>Алоян</a:t>
            </a:r>
            <a:r>
              <a:rPr lang="ru-RU" dirty="0">
                <a:ea typeface="Calibri"/>
                <a:cs typeface="Times New Roman"/>
              </a:rPr>
              <a:t>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бокс, до 52 кг).</a:t>
            </a:r>
            <a:endParaRPr lang="ru-RU" dirty="0"/>
          </a:p>
        </p:txBody>
      </p:sp>
      <p:pic>
        <p:nvPicPr>
          <p:cNvPr id="4098" name="Picture 2" descr="C:\Users\User\Desktop\олимпиада\серебро\aleksey-denisenk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4573" r="7282"/>
          <a:stretch/>
        </p:blipFill>
        <p:spPr bwMode="auto">
          <a:xfrm>
            <a:off x="2317842" y="1032123"/>
            <a:ext cx="1335306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олимпиада\серебро\Аниуар Гедуев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2" t="-4137" r="-79" b="4137"/>
          <a:stretch/>
        </p:blipFill>
        <p:spPr bwMode="auto">
          <a:xfrm>
            <a:off x="26224" y="3195439"/>
            <a:ext cx="145616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олимпиада\серебро\Серебро Яны Кудрявцевой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t="5671" r="10768"/>
          <a:stretch/>
        </p:blipFill>
        <p:spPr bwMode="auto">
          <a:xfrm>
            <a:off x="6084173" y="2873732"/>
            <a:ext cx="136597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олимпиада\серебро\Миша Алоян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6" t="5094" r="21250"/>
          <a:stretch/>
        </p:blipFill>
        <p:spPr bwMode="auto">
          <a:xfrm>
            <a:off x="2801509" y="4801302"/>
            <a:ext cx="86770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03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1568" y="-2565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БРОНЗОВЫЕ МЕДАЛИ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179" y="5225907"/>
            <a:ext cx="1574368" cy="16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39795" y="69681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7 августа - Наталья Кузютина (дзюдо, до 52 кг).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303" y="201332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7 августа - Тимур Сафин (фехтование, рапира).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89303" y="21363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8 августа - Владимир Масленников (стрельба, пневматическая винтовка, 10 м).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302" y="4329970"/>
            <a:ext cx="52027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11 августа - Евгений Рылов (плавание, 200 м </a:t>
            </a:r>
            <a:r>
              <a:rPr lang="ru-RU" dirty="0" smtClean="0">
                <a:ea typeface="Calibri"/>
                <a:cs typeface="Times New Roman"/>
              </a:rPr>
              <a:t>на</a:t>
            </a:r>
            <a:endParaRPr lang="en-US" dirty="0" smtClean="0">
              <a:ea typeface="Calibri"/>
              <a:cs typeface="Times New Roman"/>
            </a:endParaRPr>
          </a:p>
          <a:p>
            <a:r>
              <a:rPr lang="en-US" dirty="0"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                                                     </a:t>
            </a:r>
            <a:r>
              <a:rPr lang="ru-RU" dirty="0" smtClean="0">
                <a:cs typeface="Times New Roman"/>
              </a:rPr>
              <a:t>на спине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42060" y="512736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11 августа </a:t>
            </a:r>
            <a:r>
              <a:rPr lang="ru-RU" dirty="0" smtClean="0">
                <a:ea typeface="Calibri"/>
                <a:cs typeface="Times New Roman"/>
              </a:rPr>
              <a:t>– </a:t>
            </a:r>
          </a:p>
          <a:p>
            <a:r>
              <a:rPr lang="ru-RU" dirty="0" err="1" smtClean="0">
                <a:ea typeface="Calibri"/>
                <a:cs typeface="Times New Roman"/>
              </a:rPr>
              <a:t>Алия</a:t>
            </a:r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Мустафина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спортивная гимнастика,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личное </a:t>
            </a:r>
            <a:r>
              <a:rPr lang="ru-RU" dirty="0">
                <a:ea typeface="Calibri"/>
                <a:cs typeface="Times New Roman"/>
              </a:rPr>
              <a:t>многоборье).</a:t>
            </a:r>
            <a:endParaRPr lang="ru-RU" dirty="0"/>
          </a:p>
        </p:txBody>
      </p:sp>
      <p:pic>
        <p:nvPicPr>
          <p:cNvPr id="1026" name="Picture 2" descr="C:\Users\Светлана\Desktop\олимпиада\бронза\natalya-kuzyutin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385" y="611560"/>
            <a:ext cx="1714787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ветлана\Desktop\олимпиада\бронза\Тимур Сафин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7" r="19697"/>
          <a:stretch/>
        </p:blipFill>
        <p:spPr bwMode="auto">
          <a:xfrm>
            <a:off x="1043622" y="2336488"/>
            <a:ext cx="93124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ветлана\Desktop\олимпиада\бронза\Владимир Масленников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4" r="17905"/>
          <a:stretch/>
        </p:blipFill>
        <p:spPr bwMode="auto">
          <a:xfrm>
            <a:off x="4937985" y="2782669"/>
            <a:ext cx="102634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Светлана\Desktop\олимпиада\бронза\Евгений Рылов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1" r="12364"/>
          <a:stretch/>
        </p:blipFill>
        <p:spPr bwMode="auto">
          <a:xfrm>
            <a:off x="0" y="4776525"/>
            <a:ext cx="100180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Светлана\Desktop\олимпиада\бронза\gimnastka-aliya-mustafin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983" y="5124870"/>
            <a:ext cx="161899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82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1568" y="-2565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БРОНЗОВЫЕ МЕДАЛИ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179" y="5225907"/>
            <a:ext cx="1574368" cy="16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021"/>
            <a:ext cx="244827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88224" y="6383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11 августа </a:t>
            </a:r>
            <a:r>
              <a:rPr lang="ru-RU" dirty="0" smtClean="0">
                <a:ea typeface="Calibri"/>
                <a:cs typeface="Times New Roman"/>
              </a:rPr>
              <a:t>– </a:t>
            </a:r>
          </a:p>
          <a:p>
            <a:r>
              <a:rPr lang="ru-RU" dirty="0" smtClean="0">
                <a:ea typeface="Calibri"/>
                <a:cs typeface="Times New Roman"/>
              </a:rPr>
              <a:t>Виолетта </a:t>
            </a:r>
            <a:r>
              <a:rPr lang="ru-RU" dirty="0">
                <a:ea typeface="Calibri"/>
                <a:cs typeface="Times New Roman"/>
              </a:rPr>
              <a:t>Колобова,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Ольга </a:t>
            </a:r>
            <a:r>
              <a:rPr lang="ru-RU" dirty="0">
                <a:ea typeface="Calibri"/>
                <a:cs typeface="Times New Roman"/>
              </a:rPr>
              <a:t>Кочнева,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Татьяна </a:t>
            </a:r>
            <a:r>
              <a:rPr lang="ru-RU" dirty="0">
                <a:ea typeface="Calibri"/>
                <a:cs typeface="Times New Roman"/>
              </a:rPr>
              <a:t>Логунова,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Любовь </a:t>
            </a:r>
            <a:r>
              <a:rPr lang="ru-RU" dirty="0">
                <a:ea typeface="Calibri"/>
                <a:cs typeface="Times New Roman"/>
              </a:rPr>
              <a:t>Шутова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фехтование, шпага,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командный </a:t>
            </a:r>
            <a:r>
              <a:rPr lang="ru-RU" dirty="0">
                <a:ea typeface="Calibri"/>
                <a:cs typeface="Times New Roman"/>
              </a:rPr>
              <a:t>турнир).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7334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12 августа </a:t>
            </a:r>
            <a:r>
              <a:rPr lang="ru-RU" dirty="0" smtClean="0">
                <a:ea typeface="Calibri"/>
                <a:cs typeface="Times New Roman"/>
              </a:rPr>
              <a:t>– </a:t>
            </a:r>
          </a:p>
          <a:p>
            <a:r>
              <a:rPr lang="ru-RU" dirty="0" smtClean="0">
                <a:ea typeface="Calibri"/>
                <a:cs typeface="Times New Roman"/>
              </a:rPr>
              <a:t>Кирилл </a:t>
            </a:r>
            <a:r>
              <a:rPr lang="ru-RU" dirty="0" err="1" smtClean="0">
                <a:ea typeface="Calibri"/>
                <a:cs typeface="Times New Roman"/>
              </a:rPr>
              <a:t>Григорьян</a:t>
            </a:r>
            <a:r>
              <a:rPr lang="ru-RU" dirty="0" smtClean="0">
                <a:ea typeface="Calibri"/>
                <a:cs typeface="Times New Roman"/>
              </a:rPr>
              <a:t> </a:t>
            </a:r>
          </a:p>
          <a:p>
            <a:r>
              <a:rPr lang="ru-RU" dirty="0" smtClean="0">
                <a:ea typeface="Calibri"/>
                <a:cs typeface="Times New Roman"/>
              </a:rPr>
              <a:t>(стрельба </a:t>
            </a:r>
            <a:r>
              <a:rPr lang="ru-RU" dirty="0">
                <a:ea typeface="Calibri"/>
                <a:cs typeface="Times New Roman"/>
              </a:rPr>
              <a:t>из винтовки с 50 м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из </a:t>
            </a:r>
            <a:r>
              <a:rPr lang="ru-RU" dirty="0">
                <a:ea typeface="Calibri"/>
                <a:cs typeface="Times New Roman"/>
              </a:rPr>
              <a:t>положения лёжа).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63938" y="269685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14 августа - Стефания </a:t>
            </a:r>
            <a:r>
              <a:rPr lang="ru-RU" dirty="0" err="1">
                <a:ea typeface="Calibri"/>
                <a:cs typeface="Times New Roman"/>
              </a:rPr>
              <a:t>Елфутина</a:t>
            </a:r>
            <a:r>
              <a:rPr lang="ru-RU" dirty="0">
                <a:ea typeface="Calibri"/>
                <a:cs typeface="Times New Roman"/>
              </a:rPr>
              <a:t>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парусный спорт).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6368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14 августа </a:t>
            </a:r>
            <a:r>
              <a:rPr lang="ru-RU" dirty="0" smtClean="0">
                <a:ea typeface="Calibri"/>
                <a:cs typeface="Times New Roman"/>
              </a:rPr>
              <a:t>–</a:t>
            </a:r>
          </a:p>
          <a:p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Денис Дмитриев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велоспорт на треке</a:t>
            </a:r>
            <a:r>
              <a:rPr lang="ru-RU" dirty="0" smtClean="0">
                <a:ea typeface="Calibri"/>
                <a:cs typeface="Times New Roman"/>
              </a:rPr>
              <a:t>,</a:t>
            </a:r>
          </a:p>
          <a:p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спринт).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35246" y="5805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15 августа - Денис </a:t>
            </a:r>
            <a:r>
              <a:rPr lang="ru-RU" dirty="0" err="1" smtClean="0">
                <a:ea typeface="Calibri"/>
                <a:cs typeface="Times New Roman"/>
              </a:rPr>
              <a:t>Аблязин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спортивная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гимнастика</a:t>
            </a:r>
            <a:r>
              <a:rPr lang="ru-RU" dirty="0">
                <a:ea typeface="Calibri"/>
                <a:cs typeface="Times New Roman"/>
              </a:rPr>
              <a:t>, кольца). </a:t>
            </a:r>
            <a:endParaRPr lang="ru-RU" dirty="0"/>
          </a:p>
        </p:txBody>
      </p:sp>
      <p:pic>
        <p:nvPicPr>
          <p:cNvPr id="8" name="Picture 2" descr="C:\Users\Светлана\Desktop\олимпиада\бронза\Российские саблистк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949" y="706936"/>
            <a:ext cx="1536764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ветлана\Desktop\олимпиада\бронза\Стрелок Кирилл Григорьян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8" r="18081"/>
          <a:stretch/>
        </p:blipFill>
        <p:spPr bwMode="auto">
          <a:xfrm>
            <a:off x="28549" y="2616216"/>
            <a:ext cx="1250176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Светлана\Desktop\олимпиада\бронза\Стефания Елфутина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5" r="19844"/>
          <a:stretch/>
        </p:blipFill>
        <p:spPr bwMode="auto">
          <a:xfrm>
            <a:off x="7019400" y="2673676"/>
            <a:ext cx="99977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ветлана\Desktop\олимпиада\бронза\Велогонщик Денис Дмитриев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3" t="5273" r="12846"/>
          <a:stretch/>
        </p:blipFill>
        <p:spPr bwMode="auto">
          <a:xfrm>
            <a:off x="4572000" y="3636852"/>
            <a:ext cx="1325594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Светлана\Desktop\олимпиада\бронза\Гимнаст Денис Аблязин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3" r="12653"/>
          <a:stretch/>
        </p:blipFill>
        <p:spPr bwMode="auto">
          <a:xfrm>
            <a:off x="40204" y="4888291"/>
            <a:ext cx="1054603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44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1568" y="-2565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БРОНЗОВЫЕ МЕДАЛИ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179" y="5225907"/>
            <a:ext cx="1574368" cy="16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23928" y="6938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15 августа - Сергей Семёнов (борьба, до 130 кг).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5824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16 августа - Роман </a:t>
            </a:r>
            <a:r>
              <a:rPr lang="ru-RU" dirty="0" err="1">
                <a:ea typeface="Calibri"/>
                <a:cs typeface="Times New Roman"/>
              </a:rPr>
              <a:t>Аношкин</a:t>
            </a:r>
            <a:r>
              <a:rPr lang="ru-RU" dirty="0">
                <a:ea typeface="Calibri"/>
                <a:cs typeface="Times New Roman"/>
              </a:rPr>
              <a:t> (гребля на байдарках и каноэ, 1000 м, байдарка-одиночка).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10461" y="317480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16 августа - Давид Белявский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спортивная гимнастика,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перекладина</a:t>
            </a:r>
            <a:r>
              <a:rPr lang="ru-RU" dirty="0">
                <a:ea typeface="Calibri"/>
                <a:cs typeface="Times New Roman"/>
              </a:rPr>
              <a:t>).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573267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18 августа </a:t>
            </a:r>
            <a:r>
              <a:rPr lang="ru-RU" dirty="0" smtClean="0">
                <a:ea typeface="Calibri"/>
                <a:cs typeface="Times New Roman"/>
              </a:rPr>
              <a:t>–</a:t>
            </a:r>
          </a:p>
          <a:p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Владимир Никитин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бокс, до 56 кг). </a:t>
            </a:r>
            <a:endParaRPr lang="ru-RU" dirty="0"/>
          </a:p>
        </p:txBody>
      </p:sp>
      <p:pic>
        <p:nvPicPr>
          <p:cNvPr id="3074" name="Picture 2" descr="C:\Users\Светлана\Desktop\олимпиада\бронза\Сергей Семёнов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069" y="1017002"/>
            <a:ext cx="157700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лана\Desktop\олимпиада\бронза\baydarochnik-roman-anoshkin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8" r="24703"/>
          <a:stretch/>
        </p:blipFill>
        <p:spPr bwMode="auto">
          <a:xfrm>
            <a:off x="61476" y="2505828"/>
            <a:ext cx="98917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ветлана\Desktop\олимпиада\бронза\Гимнаст Давид Белявский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" r="11984"/>
          <a:stretch/>
        </p:blipFill>
        <p:spPr bwMode="auto">
          <a:xfrm>
            <a:off x="6012160" y="3063754"/>
            <a:ext cx="116628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Светлана\Desktop\олимпиада\бронза\boksyer-vladimir-nikitin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0" r="10227"/>
          <a:stretch/>
        </p:blipFill>
        <p:spPr bwMode="auto">
          <a:xfrm>
            <a:off x="3131851" y="4744059"/>
            <a:ext cx="1448966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60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1568" y="-2565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БРОНЗОВЫЕ МЕДАЛИ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179" y="5225907"/>
            <a:ext cx="1574368" cy="16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49405" y="8864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19 августа - Екатерина Букина (вольная борьба, до 75 кг)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045" y="19875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19 августа - Виталий </a:t>
            </a:r>
            <a:r>
              <a:rPr lang="ru-RU" dirty="0" err="1">
                <a:ea typeface="Calibri"/>
                <a:cs typeface="Times New Roman"/>
              </a:rPr>
              <a:t>Дунайцев</a:t>
            </a:r>
            <a:r>
              <a:rPr lang="ru-RU" dirty="0">
                <a:ea typeface="Calibri"/>
                <a:cs typeface="Times New Roman"/>
              </a:rPr>
              <a:t> (бокс, до 64 кг).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8366" y="5157192"/>
            <a:ext cx="2738086" cy="149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19 августа - Женская </a:t>
            </a: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>сборная </a:t>
            </a:r>
            <a:r>
              <a:rPr lang="ru-RU" dirty="0">
                <a:ea typeface="Calibri"/>
                <a:cs typeface="Times New Roman"/>
              </a:rPr>
              <a:t>России по водному поло (водное поло).</a:t>
            </a:r>
          </a:p>
        </p:txBody>
      </p:sp>
      <p:pic>
        <p:nvPicPr>
          <p:cNvPr id="4098" name="Picture 2" descr="C:\Users\Светлана\Desktop\олимпиада\бронза\ekaterina-bukin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5" r="7245"/>
          <a:stretch/>
        </p:blipFill>
        <p:spPr bwMode="auto">
          <a:xfrm>
            <a:off x="5796138" y="1479744"/>
            <a:ext cx="147547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ветлана\Desktop\олимпиада\бронза\Боксёр Виталий Дунайцев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5" r="9504"/>
          <a:stretch/>
        </p:blipFill>
        <p:spPr bwMode="auto">
          <a:xfrm>
            <a:off x="539553" y="2310729"/>
            <a:ext cx="1201987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ветлана\Desktop\олимпиада\бронза\rossiyskie-vaterpolistk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364576"/>
            <a:ext cx="162046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59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Презентацию создал Соболев </a:t>
            </a:r>
            <a:r>
              <a:rPr lang="ru-RU" dirty="0" err="1" smtClean="0"/>
              <a:t>В.Ю.,учитель</a:t>
            </a:r>
            <a:r>
              <a:rPr lang="ru-RU" dirty="0" smtClean="0"/>
              <a:t> физкультуры ОУ «</a:t>
            </a:r>
            <a:r>
              <a:rPr lang="ru-RU" dirty="0" err="1" smtClean="0"/>
              <a:t>Подсопочная</a:t>
            </a:r>
            <a:r>
              <a:rPr lang="ru-RU" dirty="0" smtClean="0"/>
              <a:t> ОШ» 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Спасибо за внимание!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680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20" y="4144230"/>
            <a:ext cx="2663280" cy="271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64" y="-55701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055996"/>
            <a:ext cx="6480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dirty="0"/>
              <a:t>Бразилии российские спортсмены завоевали медали в 19 видах спорта: боксе, велоспорте, водном поло, вольной и греко-римской борьбе, гандболе, спортивной и художественной гимнастике, гребле на байдарках и каноэ, дзюдо, парусном спорте, плавании, синхронном плавании, современном пятиборье, пулевой стрельбе, стрельбе из лука, теннисе, тхэквондо и фехтовании.</a:t>
            </a:r>
          </a:p>
          <a:p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95865" y="188640"/>
            <a:ext cx="65686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Завершились </a:t>
            </a:r>
            <a:r>
              <a:rPr lang="ru-RU" sz="2400" b="1" dirty="0"/>
              <a:t>XXXI-е Олимпийские летние игры в Рио-де-Жанейро 2016</a:t>
            </a:r>
            <a:r>
              <a:rPr lang="ru-RU" sz="2400" dirty="0"/>
              <a:t>. Сборная России в неофициальном медальном зачете окончила Олимпийские Игры на 4 месте, завоевав на летней Олимпиаде в Рио-де-Жанейро 56 медалей, из них – </a:t>
            </a:r>
            <a:r>
              <a:rPr lang="ru-RU" sz="2400" b="1" dirty="0"/>
              <a:t>19 золотых</a:t>
            </a:r>
            <a:r>
              <a:rPr lang="ru-RU" sz="2400" dirty="0"/>
              <a:t>, 18 серебряных и 19 бронзовых.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654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ЗОЛОТЫЕ МЕДАЛИ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00519"/>
            <a:ext cx="2411760" cy="245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86776" y="1671468"/>
            <a:ext cx="584711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a typeface="Calibri"/>
                <a:cs typeface="Times New Roman"/>
              </a:rPr>
              <a:t>6 августа - Беслан </a:t>
            </a:r>
            <a:r>
              <a:rPr lang="ru-RU" sz="2000" dirty="0" err="1" smtClean="0">
                <a:ea typeface="Calibri"/>
                <a:cs typeface="Times New Roman"/>
              </a:rPr>
              <a:t>Мудранов</a:t>
            </a:r>
            <a:r>
              <a:rPr lang="ru-RU" sz="2000" dirty="0" smtClean="0">
                <a:ea typeface="Calibri"/>
                <a:cs typeface="Times New Roman"/>
              </a:rPr>
              <a:t> (дзюдо</a:t>
            </a:r>
            <a:r>
              <a:rPr lang="ru-RU" sz="2000" dirty="0">
                <a:ea typeface="Calibri"/>
                <a:cs typeface="Times New Roman"/>
              </a:rPr>
              <a:t>, до 60 кг).</a:t>
            </a:r>
          </a:p>
        </p:txBody>
      </p:sp>
      <p:pic>
        <p:nvPicPr>
          <p:cNvPr id="16386" name="Picture 2" descr="C:\Users\Светлана\Desktop\золото\beslan-mudranov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4" r="9360"/>
          <a:stretch/>
        </p:blipFill>
        <p:spPr bwMode="auto">
          <a:xfrm>
            <a:off x="216700" y="1573363"/>
            <a:ext cx="1335007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9913" y="2771950"/>
            <a:ext cx="63500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ea typeface="Calibri"/>
              <a:cs typeface="Times New Roman"/>
            </a:endParaRPr>
          </a:p>
          <a:p>
            <a:endParaRPr lang="ru-RU" dirty="0" smtClean="0">
              <a:ea typeface="Calibri"/>
              <a:cs typeface="Times New Roman"/>
            </a:endParaRPr>
          </a:p>
          <a:p>
            <a:endParaRPr lang="ru-RU" dirty="0">
              <a:ea typeface="Calibri"/>
              <a:cs typeface="Times New Roman"/>
            </a:endParaRPr>
          </a:p>
          <a:p>
            <a:endParaRPr lang="ru-RU" dirty="0" smtClean="0">
              <a:ea typeface="Calibri"/>
              <a:cs typeface="Times New Roman"/>
            </a:endParaRPr>
          </a:p>
          <a:p>
            <a:endParaRPr lang="ru-RU" dirty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9 </a:t>
            </a:r>
            <a:r>
              <a:rPr lang="ru-RU" dirty="0">
                <a:ea typeface="Calibri"/>
                <a:cs typeface="Times New Roman"/>
              </a:rPr>
              <a:t>августа - Хасан </a:t>
            </a:r>
            <a:r>
              <a:rPr lang="ru-RU" dirty="0" err="1">
                <a:ea typeface="Calibri"/>
                <a:cs typeface="Times New Roman"/>
              </a:rPr>
              <a:t>Халмурзаев</a:t>
            </a:r>
            <a:r>
              <a:rPr lang="ru-RU" dirty="0">
                <a:ea typeface="Calibri"/>
                <a:cs typeface="Times New Roman"/>
              </a:rPr>
              <a:t>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дзюдо</a:t>
            </a:r>
            <a:r>
              <a:rPr lang="ru-RU" dirty="0">
                <a:ea typeface="Calibri"/>
                <a:cs typeface="Times New Roman"/>
              </a:rPr>
              <a:t>, до 81 кг).</a:t>
            </a:r>
            <a:endParaRPr lang="ru-RU" dirty="0"/>
          </a:p>
        </p:txBody>
      </p:sp>
      <p:pic>
        <p:nvPicPr>
          <p:cNvPr id="16387" name="Picture 3" descr="C:\Users\Светлана\Desktop\золото\Яна Егорян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241" y="2587283"/>
            <a:ext cx="1728943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Светлана\Desktop\золото\khasan-khalmurzaev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1" r="14363"/>
          <a:stretch/>
        </p:blipFill>
        <p:spPr bwMode="auto">
          <a:xfrm>
            <a:off x="194853" y="3429001"/>
            <a:ext cx="1640844" cy="171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61435" y="2587284"/>
            <a:ext cx="23148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8 августа - Яна </a:t>
            </a:r>
            <a:r>
              <a:rPr lang="ru-RU" dirty="0" err="1" smtClean="0">
                <a:ea typeface="Calibri"/>
                <a:cs typeface="Times New Roman"/>
              </a:rPr>
              <a:t>Егорян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(фехтование</a:t>
            </a:r>
            <a:r>
              <a:rPr lang="ru-RU" dirty="0">
                <a:ea typeface="Calibri"/>
                <a:cs typeface="Times New Roman"/>
              </a:rPr>
              <a:t>, сабля). </a:t>
            </a:r>
          </a:p>
          <a:p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430" y="5301207"/>
            <a:ext cx="1351849" cy="1547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26810" y="5893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10 августа - Инна </a:t>
            </a:r>
            <a:r>
              <a:rPr lang="ru-RU" dirty="0" err="1">
                <a:solidFill>
                  <a:prstClr val="black"/>
                </a:solidFill>
                <a:ea typeface="Calibri"/>
                <a:cs typeface="Times New Roman"/>
              </a:rPr>
              <a:t>Дериглазова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(фехтование, рапира). </a:t>
            </a:r>
          </a:p>
        </p:txBody>
      </p:sp>
    </p:spTree>
    <p:extLst>
      <p:ext uri="{BB962C8B-B14F-4D97-AF65-F5344CB8AC3E}">
        <p14:creationId xmlns:p14="http://schemas.microsoft.com/office/powerpoint/2010/main" val="348576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0732" y="274638"/>
            <a:ext cx="622606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ЗОЛОТЫЕ МЕДАЛИ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00519"/>
            <a:ext cx="2411760" cy="245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3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5348" y="1525625"/>
            <a:ext cx="64071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ea typeface="Calibri"/>
              <a:cs typeface="Times New Roman"/>
            </a:endParaRPr>
          </a:p>
          <a:p>
            <a:endParaRPr lang="ru-RU" dirty="0" smtClean="0">
              <a:ea typeface="Calibri"/>
              <a:cs typeface="Times New Roman"/>
            </a:endParaRPr>
          </a:p>
          <a:p>
            <a:endParaRPr lang="ru-RU" dirty="0">
              <a:ea typeface="Calibri"/>
              <a:cs typeface="Times New Roman"/>
            </a:endParaRPr>
          </a:p>
        </p:txBody>
      </p:sp>
      <p:pic>
        <p:nvPicPr>
          <p:cNvPr id="15362" name="Picture 2" descr="C:\Users\Светлана\Desktop\золото\Мужская сборная России по фехтованию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11" y="1525625"/>
            <a:ext cx="1725498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46135" y="2617060"/>
            <a:ext cx="35272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13 августа - Софья Великая, Юлия Гаврилова, Екатерина Дьяченко, Яна </a:t>
            </a:r>
            <a:r>
              <a:rPr lang="ru-RU" dirty="0" err="1">
                <a:ea typeface="Calibri"/>
                <a:cs typeface="Times New Roman"/>
              </a:rPr>
              <a:t>Егорян</a:t>
            </a:r>
            <a:r>
              <a:rPr lang="ru-RU" dirty="0">
                <a:ea typeface="Calibri"/>
                <a:cs typeface="Times New Roman"/>
              </a:rPr>
              <a:t> (фехтование, сабля, командный турнир). </a:t>
            </a:r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28923" y="1251316"/>
            <a:ext cx="6768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12 </a:t>
            </a:r>
            <a:r>
              <a:rPr lang="ru-RU" dirty="0">
                <a:ea typeface="Calibri"/>
                <a:cs typeface="Times New Roman"/>
              </a:rPr>
              <a:t>августа - Артур </a:t>
            </a:r>
            <a:r>
              <a:rPr lang="ru-RU" dirty="0" err="1">
                <a:ea typeface="Calibri"/>
                <a:cs typeface="Times New Roman"/>
              </a:rPr>
              <a:t>Ахматхузин</a:t>
            </a:r>
            <a:r>
              <a:rPr lang="ru-RU" dirty="0">
                <a:ea typeface="Calibri"/>
                <a:cs typeface="Times New Roman"/>
              </a:rPr>
              <a:t>, Тимур Сафин,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Алексей </a:t>
            </a:r>
            <a:r>
              <a:rPr lang="ru-RU" dirty="0">
                <a:ea typeface="Calibri"/>
                <a:cs typeface="Times New Roman"/>
              </a:rPr>
              <a:t>Черемисинов (фехтование, рапира, командный турнир). </a:t>
            </a:r>
            <a:endParaRPr lang="ru-RU" dirty="0"/>
          </a:p>
          <a:p>
            <a:endParaRPr lang="ru-RU" dirty="0"/>
          </a:p>
        </p:txBody>
      </p:sp>
      <p:pic>
        <p:nvPicPr>
          <p:cNvPr id="15363" name="Picture 3" descr="C:\Users\Светлана\Desktop\золото\zhenskaya-sbornaya-rossii-po-fekhtovaniyu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93" y="2253521"/>
            <a:ext cx="1728496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04" y="3847900"/>
            <a:ext cx="1683993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460732" y="4094388"/>
            <a:ext cx="3812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14 августа - Екатерина Макарова и Елена Веснина (теннис, парный разряд). 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6" y="5013176"/>
            <a:ext cx="1617157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5708" y="589531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14 августа - </a:t>
            </a:r>
            <a:r>
              <a:rPr lang="ru-RU" dirty="0" err="1">
                <a:solidFill>
                  <a:prstClr val="black"/>
                </a:solidFill>
                <a:ea typeface="Calibri"/>
                <a:cs typeface="Times New Roman"/>
              </a:rPr>
              <a:t>Алия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Мустафина (спортивная гимнастика, брусья).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6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ЗОЛОТЫЕ МЕДАЛИ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00519"/>
            <a:ext cx="2411760" cy="245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95864" y="15522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14 августа - Роман Власов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греко-римская борьба,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до </a:t>
            </a:r>
            <a:r>
              <a:rPr lang="ru-RU" dirty="0">
                <a:ea typeface="Calibri"/>
                <a:cs typeface="Times New Roman"/>
              </a:rPr>
              <a:t>75 кг).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279285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15 августа - Давит </a:t>
            </a:r>
            <a:r>
              <a:rPr lang="ru-RU" dirty="0" err="1">
                <a:ea typeface="Calibri"/>
                <a:cs typeface="Times New Roman"/>
              </a:rPr>
              <a:t>Чакветадзе</a:t>
            </a:r>
            <a:r>
              <a:rPr lang="ru-RU" dirty="0">
                <a:ea typeface="Calibri"/>
                <a:cs typeface="Times New Roman"/>
              </a:rPr>
              <a:t> (греко-римская борьба, до 85 кг</a:t>
            </a:r>
            <a:endParaRPr lang="ru-RU" dirty="0"/>
          </a:p>
        </p:txBody>
      </p:sp>
      <p:pic>
        <p:nvPicPr>
          <p:cNvPr id="14339" name="Picture 3" descr="C:\Users\Светлана\Desktop\золото\Роман Власов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0" t="6435" r="17564"/>
          <a:stretch/>
        </p:blipFill>
        <p:spPr bwMode="auto">
          <a:xfrm>
            <a:off x="351777" y="1628800"/>
            <a:ext cx="1304144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Светлана\Desktop\золото\Давит Чакветадзе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4"/>
          <a:stretch/>
        </p:blipFill>
        <p:spPr bwMode="auto">
          <a:xfrm>
            <a:off x="6732244" y="1772816"/>
            <a:ext cx="1541488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91880" y="39542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15 августа - Евгений Тищенко (бокс, до 91 кг).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81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16 августа - Наталья Ищенко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и </a:t>
            </a:r>
            <a:r>
              <a:rPr lang="ru-RU" dirty="0">
                <a:ea typeface="Calibri"/>
                <a:cs typeface="Times New Roman"/>
              </a:rPr>
              <a:t>Светлана </a:t>
            </a:r>
            <a:r>
              <a:rPr lang="ru-RU" dirty="0" err="1">
                <a:ea typeface="Calibri"/>
                <a:cs typeface="Times New Roman"/>
              </a:rPr>
              <a:t>Ромашина</a:t>
            </a:r>
            <a:r>
              <a:rPr lang="ru-RU" dirty="0">
                <a:ea typeface="Calibri"/>
                <a:cs typeface="Times New Roman"/>
              </a:rPr>
              <a:t>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синхронное плавание, дуэты). </a:t>
            </a:r>
            <a:endParaRPr lang="ru-RU" dirty="0"/>
          </a:p>
        </p:txBody>
      </p:sp>
      <p:pic>
        <p:nvPicPr>
          <p:cNvPr id="14341" name="Picture 5" descr="C:\Users\Светлана\Desktop\золото\boksyer-evgeniy-tishchenk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78" y="3476320"/>
            <a:ext cx="167491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Users\Светлана\Desktop\золото\sinkhronistki-natalya-ishchenko-i-svetlana-romashin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12" y="4797152"/>
            <a:ext cx="169304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ЗОЛОТЫЕ МЕДАЛИ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841" y="4727961"/>
            <a:ext cx="2088906" cy="212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14652" y="1196752"/>
            <a:ext cx="52293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19 августа - Влада </a:t>
            </a:r>
            <a:r>
              <a:rPr lang="ru-RU" dirty="0" err="1">
                <a:ea typeface="Calibri"/>
                <a:cs typeface="Times New Roman"/>
              </a:rPr>
              <a:t>Чигирева</a:t>
            </a:r>
            <a:r>
              <a:rPr lang="ru-RU" dirty="0">
                <a:ea typeface="Calibri"/>
                <a:cs typeface="Times New Roman"/>
              </a:rPr>
              <a:t>, Наталья Ищенко, Светлана Колесниченко, Александра </a:t>
            </a:r>
            <a:r>
              <a:rPr lang="ru-RU" dirty="0" err="1">
                <a:ea typeface="Calibri"/>
                <a:cs typeface="Times New Roman"/>
              </a:rPr>
              <a:t>Пацкевич</a:t>
            </a:r>
            <a:r>
              <a:rPr lang="ru-RU" dirty="0">
                <a:ea typeface="Calibri"/>
                <a:cs typeface="Times New Roman"/>
              </a:rPr>
              <a:t>, Елена Прокофьева, Светлана </a:t>
            </a:r>
            <a:r>
              <a:rPr lang="ru-RU" dirty="0" err="1">
                <a:ea typeface="Calibri"/>
                <a:cs typeface="Times New Roman"/>
              </a:rPr>
              <a:t>Ромашина</a:t>
            </a:r>
            <a:r>
              <a:rPr lang="ru-RU" dirty="0">
                <a:ea typeface="Calibri"/>
                <a:cs typeface="Times New Roman"/>
              </a:rPr>
              <a:t>, Алла Шишкина, Марина Шурочкина и </a:t>
            </a:r>
            <a:r>
              <a:rPr lang="ru-RU" dirty="0" err="1">
                <a:ea typeface="Calibri"/>
                <a:cs typeface="Times New Roman"/>
              </a:rPr>
              <a:t>Гелена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err="1">
                <a:ea typeface="Calibri"/>
                <a:cs typeface="Times New Roman"/>
              </a:rPr>
              <a:t>Топилина</a:t>
            </a:r>
            <a:r>
              <a:rPr lang="ru-RU" dirty="0">
                <a:ea typeface="Calibri"/>
                <a:cs typeface="Times New Roman"/>
              </a:rPr>
              <a:t> (синхронное плавание, группы)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47512" y="483402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20 августа - </a:t>
            </a:r>
            <a:r>
              <a:rPr lang="ru-RU" dirty="0" err="1">
                <a:ea typeface="Calibri"/>
                <a:cs typeface="Times New Roman"/>
              </a:rPr>
              <a:t>Абдулрашид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err="1">
                <a:ea typeface="Calibri"/>
                <a:cs typeface="Times New Roman"/>
              </a:rPr>
              <a:t>Садулаев</a:t>
            </a:r>
            <a:r>
              <a:rPr lang="ru-RU" dirty="0">
                <a:ea typeface="Calibri"/>
                <a:cs typeface="Times New Roman"/>
              </a:rPr>
              <a:t> (вольная борьба, до 86 кг).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4584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20 августа - женская сборная России по гандболу (гандбол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1" y="6011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20 августа - Александр </a:t>
            </a:r>
            <a:r>
              <a:rPr lang="ru-RU" dirty="0" err="1">
                <a:ea typeface="Calibri"/>
                <a:cs typeface="Times New Roman"/>
              </a:rPr>
              <a:t>Лесун</a:t>
            </a:r>
            <a:r>
              <a:rPr lang="ru-RU" dirty="0">
                <a:ea typeface="Calibri"/>
                <a:cs typeface="Times New Roman"/>
              </a:rPr>
              <a:t> (спортивное пятиборье). </a:t>
            </a:r>
            <a:endParaRPr lang="ru-RU" dirty="0"/>
          </a:p>
        </p:txBody>
      </p:sp>
      <p:pic>
        <p:nvPicPr>
          <p:cNvPr id="13313" name="Picture 1" descr="C:\Users\Светлана\Desktop\золото\Женская сборная России по синхронному плаванию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57" y="1443335"/>
            <a:ext cx="167491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Светлана\Desktop\золото\zhenskaya-sbornaya-rossii-po-gandbolu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705" y="2673707"/>
            <a:ext cx="2053121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Светлана\Desktop\золото\borets-volnogo-stilya-abdulrashid-sadulae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2" y="4069288"/>
            <a:ext cx="1574644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Светлана\Desktop\золото\Александр Лесун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" r="9648"/>
          <a:stretch/>
        </p:blipFill>
        <p:spPr bwMode="auto">
          <a:xfrm>
            <a:off x="4752399" y="5225995"/>
            <a:ext cx="140003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ЗОЛОТЫЕ МЕДАЛИ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94011"/>
            <a:ext cx="2123728" cy="216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173961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20 августа - Маргарита </a:t>
            </a:r>
            <a:r>
              <a:rPr lang="ru-RU" dirty="0" err="1">
                <a:ea typeface="Calibri"/>
                <a:cs typeface="Times New Roman"/>
              </a:rPr>
              <a:t>Мамун</a:t>
            </a:r>
            <a:r>
              <a:rPr lang="ru-RU" dirty="0">
                <a:ea typeface="Calibri"/>
                <a:cs typeface="Times New Roman"/>
              </a:rPr>
              <a:t> (художественная гимнастика, личное многоборье).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12" y="505439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21 августа - сборная России по художественной гимнастике (художественная гимнастика,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командное </a:t>
            </a:r>
            <a:r>
              <a:rPr lang="ru-RU" dirty="0">
                <a:ea typeface="Calibri"/>
                <a:cs typeface="Times New Roman"/>
              </a:rPr>
              <a:t>многоборье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34900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21 августа - Сослан </a:t>
            </a:r>
            <a:r>
              <a:rPr lang="ru-RU" dirty="0" err="1">
                <a:ea typeface="Calibri"/>
                <a:cs typeface="Times New Roman"/>
              </a:rPr>
              <a:t>Рамонов</a:t>
            </a:r>
            <a:r>
              <a:rPr lang="ru-RU" dirty="0">
                <a:ea typeface="Calibri"/>
                <a:cs typeface="Times New Roman"/>
              </a:rPr>
              <a:t>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вольная борьба, до 65 кг).</a:t>
            </a:r>
            <a:endParaRPr lang="ru-RU" dirty="0"/>
          </a:p>
        </p:txBody>
      </p:sp>
      <p:pic>
        <p:nvPicPr>
          <p:cNvPr id="12289" name="Picture 1" descr="C:\Users\Светлана\Desktop\золото\Маргарита Мамун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9" r="15747"/>
          <a:stretch/>
        </p:blipFill>
        <p:spPr bwMode="auto">
          <a:xfrm>
            <a:off x="395542" y="1567078"/>
            <a:ext cx="1180889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Светлана\Desktop\золото\Сослан Рамонов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8"/>
          <a:stretch/>
        </p:blipFill>
        <p:spPr bwMode="auto">
          <a:xfrm>
            <a:off x="6172649" y="2305193"/>
            <a:ext cx="1467056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Светлана\Desktop\золото\Женская сборная России по синхронному плаванию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61" y="4556129"/>
            <a:ext cx="167491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949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СЕРЕБРЯНЫЕ МЕДАЛИ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00519"/>
            <a:ext cx="2411760" cy="245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11960" y="12598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7 августа - </a:t>
            </a:r>
            <a:r>
              <a:rPr lang="ru-RU" dirty="0" err="1">
                <a:ea typeface="Calibri"/>
                <a:cs typeface="Times New Roman"/>
              </a:rPr>
              <a:t>Виталина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err="1">
                <a:ea typeface="Calibri"/>
                <a:cs typeface="Times New Roman"/>
              </a:rPr>
              <a:t>Бацарашкина</a:t>
            </a:r>
            <a:r>
              <a:rPr lang="ru-RU" dirty="0">
                <a:ea typeface="Calibri"/>
                <a:cs typeface="Times New Roman"/>
              </a:rPr>
              <a:t> (стрельба, пневматический пистолет, 10 м).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81" y="22768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7 августа - </a:t>
            </a:r>
            <a:r>
              <a:rPr lang="ru-RU" dirty="0" err="1">
                <a:ea typeface="Calibri"/>
                <a:cs typeface="Times New Roman"/>
              </a:rPr>
              <a:t>Туяна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err="1">
                <a:ea typeface="Calibri"/>
                <a:cs typeface="Times New Roman"/>
              </a:rPr>
              <a:t>Дашидоржиева</a:t>
            </a:r>
            <a:r>
              <a:rPr lang="ru-RU" dirty="0">
                <a:ea typeface="Calibri"/>
                <a:cs typeface="Times New Roman"/>
              </a:rPr>
              <a:t>, Инна Степанова, Ксения Перова (стрельба из лука, командный турнир).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36450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8 августа - Денис </a:t>
            </a:r>
            <a:r>
              <a:rPr lang="ru-RU" dirty="0" err="1">
                <a:ea typeface="Calibri"/>
                <a:cs typeface="Times New Roman"/>
              </a:rPr>
              <a:t>Аблязин</a:t>
            </a:r>
            <a:r>
              <a:rPr lang="ru-RU" dirty="0">
                <a:ea typeface="Calibri"/>
                <a:cs typeface="Times New Roman"/>
              </a:rPr>
              <a:t>, Давид Белявский, Николай Куксенков, Никита Нагорный, Иван </a:t>
            </a:r>
            <a:r>
              <a:rPr lang="ru-RU" dirty="0" err="1">
                <a:ea typeface="Calibri"/>
                <a:cs typeface="Times New Roman"/>
              </a:rPr>
              <a:t>Стретович</a:t>
            </a:r>
            <a:r>
              <a:rPr lang="ru-RU" dirty="0">
                <a:ea typeface="Calibri"/>
                <a:cs typeface="Times New Roman"/>
              </a:rPr>
              <a:t> (спортивная гимнастика, командное многоборье).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5229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8 августа - Софья Великая </a:t>
            </a:r>
            <a:endParaRPr lang="ru-RU" dirty="0" smtClean="0">
              <a:ea typeface="Calibri"/>
              <a:cs typeface="Times New Roman"/>
            </a:endParaRPr>
          </a:p>
          <a:p>
            <a:r>
              <a:rPr lang="ru-RU" dirty="0" smtClean="0">
                <a:ea typeface="Calibri"/>
                <a:cs typeface="Times New Roman"/>
              </a:rPr>
              <a:t>(</a:t>
            </a:r>
            <a:r>
              <a:rPr lang="ru-RU" dirty="0">
                <a:ea typeface="Calibri"/>
                <a:cs typeface="Times New Roman"/>
              </a:rPr>
              <a:t>фехтования, сабля)</a:t>
            </a:r>
            <a:endParaRPr lang="ru-RU" dirty="0"/>
          </a:p>
        </p:txBody>
      </p:sp>
      <p:pic>
        <p:nvPicPr>
          <p:cNvPr id="1026" name="Picture 2" descr="C:\Users\User\Desktop\олимпиада\серебро\Виталина Бацарашкин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810" y="1043439"/>
            <a:ext cx="1619038" cy="107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олимпиада\серебро\komanda-luchni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720" y="1906132"/>
            <a:ext cx="1728944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олимпиада\серебро\Сборная России по спортивной гимнастике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" y="3205138"/>
            <a:ext cx="1737615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олимпиада\серебро\sofya-velikaya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3" t="23851" r="25057"/>
          <a:stretch/>
        </p:blipFill>
        <p:spPr bwMode="auto">
          <a:xfrm>
            <a:off x="3424044" y="5104794"/>
            <a:ext cx="1140881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949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СЕРЕБРЯНЫЕ МЕДАЛИ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C:\Users\Светла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983" y="5013176"/>
            <a:ext cx="1810501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iranimacii.ru/_ph/5/4613293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" y="0"/>
            <a:ext cx="241102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120596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9 августа - Ангелина Мельникова, </a:t>
            </a:r>
            <a:r>
              <a:rPr lang="ru-RU" dirty="0" err="1">
                <a:ea typeface="Calibri"/>
                <a:cs typeface="Times New Roman"/>
              </a:rPr>
              <a:t>Алия</a:t>
            </a:r>
            <a:r>
              <a:rPr lang="ru-RU" dirty="0">
                <a:ea typeface="Calibri"/>
                <a:cs typeface="Times New Roman"/>
              </a:rPr>
              <a:t> Мустафина, Мария Пасека, Дарья Спиридонова, Седа </a:t>
            </a:r>
            <a:r>
              <a:rPr lang="ru-RU" dirty="0" err="1">
                <a:ea typeface="Calibri"/>
                <a:cs typeface="Times New Roman"/>
              </a:rPr>
              <a:t>Тутхалян</a:t>
            </a:r>
            <a:r>
              <a:rPr lang="ru-RU" dirty="0">
                <a:ea typeface="Calibri"/>
                <a:cs typeface="Times New Roman"/>
              </a:rPr>
              <a:t> (спортивная гимнастика, командное многоборье).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11" y="27534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10 августа - Ольга </a:t>
            </a:r>
            <a:r>
              <a:rPr lang="ru-RU" dirty="0" err="1">
                <a:ea typeface="Calibri"/>
                <a:cs typeface="Times New Roman"/>
              </a:rPr>
              <a:t>Забелинская</a:t>
            </a:r>
            <a:r>
              <a:rPr lang="ru-RU" dirty="0">
                <a:ea typeface="Calibri"/>
                <a:cs typeface="Times New Roman"/>
              </a:rPr>
              <a:t> (велоспорт, "разделка").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8022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11 августа - Юлия Ефимова (плавание, 200 м брассом).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959" y="49411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ea typeface="Calibri"/>
                <a:cs typeface="Times New Roman"/>
              </a:rPr>
              <a:t>12 августа - Дарья </a:t>
            </a:r>
            <a:r>
              <a:rPr lang="ru-RU" dirty="0" err="1">
                <a:ea typeface="Calibri"/>
                <a:cs typeface="Times New Roman"/>
              </a:rPr>
              <a:t>Шмелёва</a:t>
            </a:r>
            <a:r>
              <a:rPr lang="ru-RU" dirty="0">
                <a:ea typeface="Calibri"/>
                <a:cs typeface="Times New Roman"/>
              </a:rPr>
              <a:t>, Анастасия </a:t>
            </a:r>
            <a:r>
              <a:rPr lang="ru-RU" dirty="0" err="1">
                <a:ea typeface="Calibri"/>
                <a:cs typeface="Times New Roman"/>
              </a:rPr>
              <a:t>Войнова</a:t>
            </a:r>
            <a:r>
              <a:rPr lang="ru-RU" dirty="0">
                <a:ea typeface="Calibri"/>
                <a:cs typeface="Times New Roman"/>
              </a:rPr>
              <a:t> (велоспорт, командный спринт). </a:t>
            </a:r>
            <a:endParaRPr lang="ru-RU" dirty="0"/>
          </a:p>
        </p:txBody>
      </p:sp>
      <p:pic>
        <p:nvPicPr>
          <p:cNvPr id="7" name="Picture 2" descr="C:\Users\User\Desktop\олимпиада\серебро\zhenskaya-sbornaya-rossii-po-sportivnoy-gimnastik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594" y="1069193"/>
            <a:ext cx="1782974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олимпиада\серебро\velogonshchitsa-olga-zabelinskaya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9" r="17747"/>
          <a:stretch/>
        </p:blipFill>
        <p:spPr bwMode="auto">
          <a:xfrm>
            <a:off x="1431099" y="3125455"/>
            <a:ext cx="1263555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esktop\олимпиада\серебро\Юлия Ефимова 20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036" y="3263220"/>
            <a:ext cx="153542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олимпиада\серебро\Анастасия Войнова и Дарья Шмелёв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5264333"/>
            <a:ext cx="1731763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03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884</Words>
  <Application>Microsoft Office PowerPoint</Application>
  <PresentationFormat>Экран (4:3)</PresentationFormat>
  <Paragraphs>116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ЗОЛОТЫЕ МЕДАЛИ</vt:lpstr>
      <vt:lpstr>ЗОЛОТЫЕ МЕДАЛИ</vt:lpstr>
      <vt:lpstr>ЗОЛОТЫЕ МЕДАЛИ</vt:lpstr>
      <vt:lpstr>ЗОЛОТЫЕ МЕДАЛИ</vt:lpstr>
      <vt:lpstr>ЗОЛОТЫЕ МЕДАЛИ</vt:lpstr>
      <vt:lpstr>СЕРЕБРЯНЫЕ МЕДАЛИ</vt:lpstr>
      <vt:lpstr>СЕРЕБРЯНЫЕ МЕДАЛИ</vt:lpstr>
      <vt:lpstr>СЕРЕБРЯНЫЕ МЕДАЛИ</vt:lpstr>
      <vt:lpstr>СЕРЕБРЯНЫЕ МЕДАЛИ</vt:lpstr>
      <vt:lpstr>БРОНЗОВЫЕ МЕДАЛИ</vt:lpstr>
      <vt:lpstr>БРОНЗОВЫЕ МЕДАЛИ</vt:lpstr>
      <vt:lpstr>БРОНЗОВЫЕ МЕДАЛИ</vt:lpstr>
      <vt:lpstr>БРОНЗОВЫЕ МЕДАЛИ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40</cp:revision>
  <dcterms:created xsi:type="dcterms:W3CDTF">2016-08-30T14:22:21Z</dcterms:created>
  <dcterms:modified xsi:type="dcterms:W3CDTF">2017-01-17T10:50:31Z</dcterms:modified>
</cp:coreProperties>
</file>