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00CC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esktop\pc9-wsdBI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NS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57982"/>
          </a:xfrm>
          <a:prstGeom prst="rect">
            <a:avLst/>
          </a:prstGeom>
          <a:noFill/>
        </p:spPr>
      </p:pic>
      <p:pic>
        <p:nvPicPr>
          <p:cNvPr id="5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2009775" cy="3643318"/>
          </a:xfrm>
          <a:prstGeom prst="rect">
            <a:avLst/>
          </a:prstGeom>
          <a:noFill/>
        </p:spPr>
      </p:pic>
      <p:pic>
        <p:nvPicPr>
          <p:cNvPr id="6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428868"/>
            <a:ext cx="2009775" cy="3429004"/>
          </a:xfrm>
          <a:prstGeom prst="rect">
            <a:avLst/>
          </a:prstGeom>
          <a:noFill/>
        </p:spPr>
      </p:pic>
      <p:pic>
        <p:nvPicPr>
          <p:cNvPr id="7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285992"/>
            <a:ext cx="2009775" cy="3643318"/>
          </a:xfrm>
          <a:prstGeom prst="rect">
            <a:avLst/>
          </a:prstGeom>
          <a:noFill/>
        </p:spPr>
      </p:pic>
      <p:pic>
        <p:nvPicPr>
          <p:cNvPr id="8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500306"/>
            <a:ext cx="2009775" cy="3357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C:\Users\DNS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-8953"/>
            <a:ext cx="8572560" cy="6224011"/>
          </a:xfrm>
          <a:prstGeom prst="rect">
            <a:avLst/>
          </a:prstGeom>
          <a:noFill/>
        </p:spPr>
      </p:pic>
      <p:pic>
        <p:nvPicPr>
          <p:cNvPr id="7" name="Picture 2" descr="C:\Users\DNS\Desktop\rus-nar-skazk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026931"/>
            <a:ext cx="9144000" cy="4831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857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На возу лоза, у воза коза.</a:t>
            </a:r>
          </a:p>
          <a:p>
            <a:pPr>
              <a:buNone/>
            </a:pP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>
                <a:solidFill>
                  <a:srgbClr val="008080"/>
                </a:solidFill>
              </a:rPr>
              <a:t>Кошка крошка на окошке</a:t>
            </a:r>
          </a:p>
          <a:p>
            <a:pPr>
              <a:buNone/>
            </a:pP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>
                <a:solidFill>
                  <a:srgbClr val="9900CC"/>
                </a:solidFill>
              </a:rPr>
              <a:t>Кашку кушала по крошке.</a:t>
            </a:r>
          </a:p>
          <a:p>
            <a:pPr>
              <a:buNone/>
            </a:pP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>
                <a:solidFill>
                  <a:srgbClr val="000099"/>
                </a:solidFill>
              </a:rPr>
              <a:t>Наш </a:t>
            </a:r>
            <a:r>
              <a:rPr lang="ru-RU" sz="4800" b="1" i="1" dirty="0" err="1" smtClean="0">
                <a:solidFill>
                  <a:srgbClr val="000099"/>
                </a:solidFill>
              </a:rPr>
              <a:t>Полкан</a:t>
            </a:r>
            <a:r>
              <a:rPr lang="ru-RU" sz="4800" b="1" i="1" dirty="0" smtClean="0">
                <a:solidFill>
                  <a:srgbClr val="000099"/>
                </a:solidFill>
              </a:rPr>
              <a:t> попал в капкан.</a:t>
            </a:r>
            <a:endParaRPr lang="ru-RU" sz="4800" i="1" dirty="0" smtClean="0">
              <a:solidFill>
                <a:srgbClr val="000099"/>
              </a:solidFill>
            </a:endParaRPr>
          </a:p>
          <a:p>
            <a:endParaRPr lang="ru-RU" sz="4800" dirty="0"/>
          </a:p>
        </p:txBody>
      </p:sp>
      <p:pic>
        <p:nvPicPr>
          <p:cNvPr id="4" name="Picture 2" descr="C:\Users\DNS\Desktop\pc9-wsdBI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500693" y="5143512"/>
            <a:ext cx="338139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esktop\pc9-wsdBI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DNS\Desktop\rus-nar-skazka-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4100" name="Picture 4" descr="C:\Users\DNS\Desktop\rus-nar-skazka-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NS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57982"/>
          </a:xfrm>
          <a:prstGeom prst="rect">
            <a:avLst/>
          </a:prstGeom>
          <a:noFill/>
        </p:spPr>
      </p:pic>
      <p:pic>
        <p:nvPicPr>
          <p:cNvPr id="5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2009775" cy="3643318"/>
          </a:xfrm>
          <a:prstGeom prst="rect">
            <a:avLst/>
          </a:prstGeom>
          <a:noFill/>
        </p:spPr>
      </p:pic>
      <p:pic>
        <p:nvPicPr>
          <p:cNvPr id="6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428868"/>
            <a:ext cx="2009775" cy="3429004"/>
          </a:xfrm>
          <a:prstGeom prst="rect">
            <a:avLst/>
          </a:prstGeom>
          <a:noFill/>
        </p:spPr>
      </p:pic>
      <p:pic>
        <p:nvPicPr>
          <p:cNvPr id="7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285992"/>
            <a:ext cx="2009775" cy="3643318"/>
          </a:xfrm>
          <a:prstGeom prst="rect">
            <a:avLst/>
          </a:prstGeom>
          <a:noFill/>
        </p:spPr>
      </p:pic>
      <p:pic>
        <p:nvPicPr>
          <p:cNvPr id="8" name="Picture 5" descr="C:\Users\DNS\Desktop\rus-nar-skazk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500306"/>
            <a:ext cx="2009775" cy="3357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</Words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6</cp:revision>
  <dcterms:created xsi:type="dcterms:W3CDTF">2015-10-13T22:36:10Z</dcterms:created>
  <dcterms:modified xsi:type="dcterms:W3CDTF">2015-10-18T09:04:47Z</dcterms:modified>
</cp:coreProperties>
</file>