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1" r:id="rId9"/>
    <p:sldId id="268" r:id="rId10"/>
    <p:sldId id="261" r:id="rId11"/>
    <p:sldId id="262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FE7D81B-96C0-482A-9EEB-65888DADABD4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6182369-1663-4022-B925-D96E51E87B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БЛОКАДА  ЛЕНИНГРАДА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5986"/>
            <a:ext cx="9144000" cy="11220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 СЕНТЯБРЯ 1941 – 27 ЯНВАРЯ 1944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http://static.playcast.ru/uploads/2013/11/23/6643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4467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5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9675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НА ЛЕНИНГРАДЦЕВ ОБРУШИЛСЯ ГОЛОД.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5122" name="Picture 2" descr="http://i60.fastpic.ru/big/2014/0127/0d/e23f4824e33e96360cb9f27f6a0a78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248472" cy="3218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http://d.topic.lt/FF/images/26/upload/post/201401/27/1240360/37a0b3b0134a677c375e2bac42dc18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343423" cy="3239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280994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801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«ДОРОГА ЖИЗНИ» СПАСЛА МНОГИХ ЛЕНИНГРАДЦЕВ </a:t>
            </a:r>
            <a:endParaRPr lang="ru-RU" sz="2000" b="1" dirty="0"/>
          </a:p>
        </p:txBody>
      </p:sp>
      <p:pic>
        <p:nvPicPr>
          <p:cNvPr id="6146" name="Picture 2" descr="http://img1.liveinternet.ru/images/attach/c/2/82/834/82834733_blokadaleningrada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1213" y="3785516"/>
            <a:ext cx="4909636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img28.jpg"/>
          <p:cNvPicPr>
            <a:picLocks noGrp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692696"/>
            <a:ext cx="3517178" cy="337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908720"/>
            <a:ext cx="4032448" cy="2684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945" y="4149080"/>
            <a:ext cx="3749991" cy="24784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289477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0527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ДНЕВНИК ТАНИ САВИЧЕВОЙ</a:t>
            </a:r>
            <a:endParaRPr lang="ru-RU" sz="2000" b="1" dirty="0"/>
          </a:p>
        </p:txBody>
      </p:sp>
      <p:pic>
        <p:nvPicPr>
          <p:cNvPr id="5" name="Рисунок 4" descr="http://www.world-war.ru/uploads/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81642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  <p:pic>
        <p:nvPicPr>
          <p:cNvPr id="6" name="Рисунок 5" descr="Дневник Тани Савичев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512" y="836712"/>
            <a:ext cx="3756103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6056" y="3933056"/>
            <a:ext cx="381642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Дети войны, вы детства не знали.</a:t>
            </a:r>
            <a:br>
              <a:rPr lang="ru-RU" sz="1400" b="1" dirty="0"/>
            </a:br>
            <a:r>
              <a:rPr lang="ru-RU" sz="1400" b="1" dirty="0"/>
              <a:t>Ужас тех лет от бомбёжек в глазах.</a:t>
            </a:r>
            <a:br>
              <a:rPr lang="ru-RU" sz="1400" b="1" dirty="0"/>
            </a:br>
            <a:r>
              <a:rPr lang="ru-RU" sz="1400" b="1" dirty="0"/>
              <a:t>В страхе вы жили. Не все выживали.</a:t>
            </a:r>
            <a:br>
              <a:rPr lang="ru-RU" sz="1400" b="1" dirty="0"/>
            </a:br>
            <a:r>
              <a:rPr lang="ru-RU" sz="1400" b="1" dirty="0"/>
              <a:t>Горечь-полынь и сейчас на губах.</a:t>
            </a:r>
          </a:p>
          <a:p>
            <a:pPr algn="ctr"/>
            <a:r>
              <a:rPr lang="ru-RU" sz="1400" b="1" dirty="0"/>
              <a:t>Дети войны, как же вы голодали…</a:t>
            </a:r>
            <a:br>
              <a:rPr lang="ru-RU" sz="1400" b="1" dirty="0"/>
            </a:br>
            <a:r>
              <a:rPr lang="ru-RU" sz="1400" b="1" dirty="0"/>
              <a:t>Как же хотелось собрать </a:t>
            </a:r>
            <a:r>
              <a:rPr lang="ru-RU" sz="1400" b="1" dirty="0" smtClean="0"/>
              <a:t>горсть зерна</a:t>
            </a:r>
            <a:r>
              <a:rPr lang="ru-RU" sz="1400" b="1" dirty="0"/>
              <a:t>.</a:t>
            </a:r>
            <a:br>
              <a:rPr lang="ru-RU" sz="1400" b="1" dirty="0"/>
            </a:br>
            <a:r>
              <a:rPr lang="ru-RU" sz="1400" b="1" dirty="0"/>
              <a:t>На зрелых полях колосья играли,</a:t>
            </a:r>
            <a:br>
              <a:rPr lang="ru-RU" sz="1400" b="1" dirty="0"/>
            </a:br>
            <a:r>
              <a:rPr lang="ru-RU" sz="1400" b="1" dirty="0"/>
              <a:t>Их поджигали, топтали…Война</a:t>
            </a:r>
            <a:r>
              <a:rPr lang="ru-RU" sz="1400" b="1" dirty="0" smtClean="0"/>
              <a:t>…</a:t>
            </a:r>
          </a:p>
          <a:p>
            <a:endParaRPr lang="ru-RU" sz="1400" i="1" dirty="0" smtClean="0"/>
          </a:p>
          <a:p>
            <a:r>
              <a:rPr lang="ru-RU" sz="1400" i="1" dirty="0" smtClean="0"/>
              <a:t>(отрывок из стихотворения «Дети войны» Светланы Сирена)</a:t>
            </a:r>
            <a:endParaRPr lang="ru-RU" sz="1400" i="1" dirty="0"/>
          </a:p>
          <a:p>
            <a:endParaRPr lang="ru-RU" dirty="0"/>
          </a:p>
        </p:txBody>
      </p:sp>
      <p:pic>
        <p:nvPicPr>
          <p:cNvPr id="1026" name="Picture 2" descr="http://photo.shatki.info/data/media/59/IMG_01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863955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40422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0872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ПОЧТИ 900 ДНЕЙ ДЛИЛАСЬ БЛОКАДА ЛЕНИНГРАДА</a:t>
            </a:r>
            <a:endParaRPr lang="ru-RU" sz="2000" b="1" dirty="0"/>
          </a:p>
        </p:txBody>
      </p:sp>
      <p:pic>
        <p:nvPicPr>
          <p:cNvPr id="9220" name="Picture 4" descr="http://img20.tempfile.ru/images/10026/21f93059bf/7d8470817b4cfce341f51297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332" y="980728"/>
            <a:ext cx="3467267" cy="2452057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31" y="3956003"/>
            <a:ext cx="3663177" cy="243967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2461" y="6325297"/>
            <a:ext cx="3896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Мемориал на берегу Ладожского </a:t>
            </a:r>
            <a:r>
              <a:rPr lang="ru-RU" sz="1400" b="1" dirty="0" smtClean="0"/>
              <a:t>озера «Разорванное кольцо»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8746" y="3432783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Великая победа одержана </a:t>
            </a:r>
          </a:p>
          <a:p>
            <a:pPr algn="ctr"/>
            <a:r>
              <a:rPr lang="ru-RU" sz="1400" b="1" dirty="0" smtClean="0"/>
              <a:t>Советскими войсками под Ленинградом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89827" y="6347355"/>
            <a:ext cx="3828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Монумент «Мать-Родина»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на </a:t>
            </a:r>
            <a:r>
              <a:rPr lang="ru-RU" sz="1400" b="1" dirty="0"/>
              <a:t>Пискарёвском кладбище</a:t>
            </a:r>
          </a:p>
        </p:txBody>
      </p:sp>
      <p:pic>
        <p:nvPicPr>
          <p:cNvPr id="11" name="Picture 4" descr="http://ordenrf.ru/upload/novosty-info/leningrad-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980728"/>
            <a:ext cx="1808130" cy="240972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84436" y="3410193"/>
            <a:ext cx="2239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Обелиск Город-герой</a:t>
            </a:r>
          </a:p>
        </p:txBody>
      </p:sp>
      <p:pic>
        <p:nvPicPr>
          <p:cNvPr id="16" name="Picture 2" descr="http://vsr.mil.by/wp-content/uploads/2013/03/59_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023063"/>
            <a:ext cx="1944216" cy="23673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6588224" y="3432785"/>
            <a:ext cx="255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Орден Ленина и </a:t>
            </a:r>
          </a:p>
          <a:p>
            <a:pPr algn="ctr"/>
            <a:r>
              <a:rPr lang="ru-RU" sz="1400" b="1" dirty="0" smtClean="0"/>
              <a:t>медаль «Золотая звезда»</a:t>
            </a:r>
            <a:endParaRPr lang="ru-RU" sz="1400" b="1" dirty="0"/>
          </a:p>
        </p:txBody>
      </p:sp>
      <p:pic>
        <p:nvPicPr>
          <p:cNvPr id="18" name="Picture 6" descr="http://www.metronews.ru/novosti/den-snjatija-blokady-leningrada-pereimenujut-v-den-osvobozhdenija/Tpomeu---gB8p3WmpRIB6/img-3453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827" y="4056410"/>
            <a:ext cx="3720781" cy="234175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324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48464" cy="1268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22 ИЮНЯ 1941 ГОДА </a:t>
            </a:r>
            <a:r>
              <a:rPr lang="ru-RU" sz="2000" b="1" dirty="0"/>
              <a:t>НАЧАЛАСЬ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ВЕЛИКАЯ </a:t>
            </a:r>
            <a:r>
              <a:rPr lang="ru-RU" sz="2000" b="1" dirty="0"/>
              <a:t>ОТЕЧЕСТВЕННАЯ ВОЙНА 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Содержимое 3" descr="1252598204_1240899099_33ac3dfa145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340768"/>
            <a:ext cx="8064896" cy="5373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20983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8 СЕНТЯБРЯ 1941 ГОДА ВРАГ ОКРУЖИЛ ЛЕНИНГРАД. </a:t>
            </a:r>
            <a:br>
              <a:rPr lang="ru-RU" sz="2000" b="1" dirty="0" smtClean="0"/>
            </a:br>
            <a:r>
              <a:rPr lang="ru-RU" sz="2000" b="1" dirty="0" smtClean="0"/>
              <a:t>ГОРОД ОКАЗАЛСЯ В БЛОКАДНОМ КОЛЬЦЕ</a:t>
            </a:r>
            <a:endParaRPr lang="ru-RU" sz="2000" b="1" dirty="0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672" y="1399068"/>
            <a:ext cx="5832648" cy="527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38861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-243408"/>
            <a:ext cx="8435280" cy="112474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НА ЗАЩИТУ </a:t>
            </a:r>
            <a:r>
              <a:rPr lang="ru-RU" sz="2000" b="1" dirty="0"/>
              <a:t>ГОРОДА </a:t>
            </a:r>
            <a:r>
              <a:rPr lang="ru-RU" sz="2000" b="1" dirty="0" smtClean="0"/>
              <a:t>ВСТАЛИ ВСЕ ЖИТЕЛИ ЛЕНИНГРАДА</a:t>
            </a:r>
            <a:endParaRPr lang="ru-RU" sz="2000" b="1" dirty="0"/>
          </a:p>
        </p:txBody>
      </p:sp>
      <p:pic>
        <p:nvPicPr>
          <p:cNvPr id="3074" name="Picture 2" descr="http://rnns.ru/uploads/posts/2009-06/1245661324_kudoya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70" y="3573016"/>
            <a:ext cx="4176465" cy="31291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777" y="3573016"/>
            <a:ext cx="4172183" cy="31291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051" y="548680"/>
            <a:ext cx="4230215" cy="290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707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МНОГИЕ РАБОЧИЕ УШЛИ НА ФРОНТ И ИХ МЕСТА ЗАНЯЛИ СТАРИКИ, ЖЕНЩИНЫ И ДЕТИ</a:t>
            </a:r>
            <a:endParaRPr lang="ru-RU" sz="2000" b="1" dirty="0"/>
          </a:p>
        </p:txBody>
      </p:sp>
      <p:pic>
        <p:nvPicPr>
          <p:cNvPr id="4098" name="Picture 2" descr="http://static2.aif.ru/public/photo/small/422/4d2fe2e8601f7a8018594d98f28706f2.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498576" cy="2897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Содержимое 4" descr="66419_original.jpg"/>
          <p:cNvPicPr>
            <a:picLocks noGrp="1"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96751"/>
            <a:ext cx="3778099" cy="2897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http://www.xn--80adjaz9a9b.xn--p1ai/assets/images/2012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408" y="4221088"/>
            <a:ext cx="2736304" cy="2462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404476"/>
            <a:ext cx="1229265" cy="2095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589456"/>
            <a:ext cx="2669350" cy="1725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97157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ОСТАВШИЕСЯ ВОЕННЫЕ ДО ПОСЛЕДНЕГО ДНЯ </a:t>
            </a:r>
            <a:br>
              <a:rPr lang="ru-RU" sz="2000" b="1" dirty="0" smtClean="0"/>
            </a:br>
            <a:r>
              <a:rPr lang="ru-RU" sz="2000" b="1" dirty="0" smtClean="0"/>
              <a:t>ЗАЩИЩАЛИ ГОРОД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80728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18" y="980728"/>
            <a:ext cx="4460109" cy="2870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005064"/>
            <a:ext cx="3582144" cy="2686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911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207" y="548680"/>
            <a:ext cx="3178696" cy="23042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ДОМА РУШИЛИСЬ, ЛЮДИ ОСТАВАЛИСЬ БЕЗ ЖИЛЬЯ, ВОДЫ, ЕДЫ.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87" y="3600878"/>
            <a:ext cx="3287125" cy="31030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00878"/>
            <a:ext cx="4244117" cy="31088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77" y="332656"/>
            <a:ext cx="5418348" cy="30116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5660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540" y="138617"/>
            <a:ext cx="7915575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БЛОКАДНЫЕ ЗИМЫ БЫЛИ ОСОБЕННО </a:t>
            </a:r>
            <a:br>
              <a:rPr lang="ru-RU" sz="2000" b="1" dirty="0" smtClean="0"/>
            </a:br>
            <a:r>
              <a:rPr lang="ru-RU" sz="2000" b="1" dirty="0" smtClean="0"/>
              <a:t>ТЯЖЕЛЫМИ ДЛЯ ЛЮДЕЙ.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822" y="3995209"/>
            <a:ext cx="4445000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9169">
            <a:off x="350068" y="1038347"/>
            <a:ext cx="3456384" cy="2297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611" y="909233"/>
            <a:ext cx="4233381" cy="25552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08020"/>
            <a:ext cx="4176464" cy="2965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8908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677"/>
            <a:ext cx="9144000" cy="127143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БЫЛО ХОЛОДНО И ГОЛОДНО, </a:t>
            </a:r>
            <a:br>
              <a:rPr lang="ru-RU" sz="2000" b="1" dirty="0" smtClean="0"/>
            </a:br>
            <a:r>
              <a:rPr lang="ru-RU" sz="2000" b="1" dirty="0" smtClean="0"/>
              <a:t>ЛЮДИ УМИРАЛИ ПРЯМО НА УЛИЦАХ</a:t>
            </a:r>
            <a:endParaRPr lang="ru-RU" sz="2000" b="1" dirty="0"/>
          </a:p>
        </p:txBody>
      </p:sp>
      <p:pic>
        <p:nvPicPr>
          <p:cNvPr id="7172" name="Picture 4" descr="http://img-fotki.yandex.ru/get/4012/nashenasledie2008.69/0_3c4b4_bcb4fae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3394602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276872"/>
            <a:ext cx="4876800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18242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743</TotalTime>
  <Words>131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Verdana</vt:lpstr>
      <vt:lpstr>Wingdings 2</vt:lpstr>
      <vt:lpstr>Яркая</vt:lpstr>
      <vt:lpstr>БЛОКАДА  ЛЕНИНГРАДА</vt:lpstr>
      <vt:lpstr>22 ИЮНЯ 1941 ГОДА НАЧАЛАСЬ  ВЕЛИКАЯ ОТЕЧЕСТВЕННАЯ ВОЙНА . </vt:lpstr>
      <vt:lpstr>8 СЕНТЯБРЯ 1941 ГОДА ВРАГ ОКРУЖИЛ ЛЕНИНГРАД.  ГОРОД ОКАЗАЛСЯ В БЛОКАДНОМ КОЛЬЦЕ</vt:lpstr>
      <vt:lpstr>НА ЗАЩИТУ ГОРОДА ВСТАЛИ ВСЕ ЖИТЕЛИ ЛЕНИНГРАДА</vt:lpstr>
      <vt:lpstr>МНОГИЕ РАБОЧИЕ УШЛИ НА ФРОНТ И ИХ МЕСТА ЗАНЯЛИ СТАРИКИ, ЖЕНЩИНЫ И ДЕТИ</vt:lpstr>
      <vt:lpstr>ОСТАВШИЕСЯ ВОЕННЫЕ ДО ПОСЛЕДНЕГО ДНЯ  ЗАЩИЩАЛИ ГОРОД</vt:lpstr>
      <vt:lpstr>ДОМА РУШИЛИСЬ, ЛЮДИ ОСТАВАЛИСЬ БЕЗ ЖИЛЬЯ, ВОДЫ, ЕДЫ.</vt:lpstr>
      <vt:lpstr>БЛОКАДНЫЕ ЗИМЫ БЫЛИ ОСОБЕННО  ТЯЖЕЛЫМИ ДЛЯ ЛЮДЕЙ.</vt:lpstr>
      <vt:lpstr>БЫЛО ХОЛОДНО И ГОЛОДНО,  ЛЮДИ УМИРАЛИ ПРЯМО НА УЛИЦАХ</vt:lpstr>
      <vt:lpstr>НА ЛЕНИНГРАДЦЕВ ОБРУШИЛСЯ ГОЛОД. </vt:lpstr>
      <vt:lpstr>«ДОРОГА ЖИЗНИ» СПАСЛА МНОГИХ ЛЕНИНГРАДЦЕВ </vt:lpstr>
      <vt:lpstr>ДНЕВНИК ТАНИ САВИЧЕВОЙ</vt:lpstr>
      <vt:lpstr>ПОЧТИ 900 ДНЕЙ ДЛИЛАСЬ БЛОКАДА ЛЕНИНГРАДА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 ЛЕНИНГРАДА</dc:title>
  <dc:creator>Макс</dc:creator>
  <cp:lastModifiedBy>Света</cp:lastModifiedBy>
  <cp:revision>41</cp:revision>
  <dcterms:created xsi:type="dcterms:W3CDTF">2015-02-06T14:59:42Z</dcterms:created>
  <dcterms:modified xsi:type="dcterms:W3CDTF">2017-01-18T16:57:11Z</dcterms:modified>
</cp:coreProperties>
</file>