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60" r:id="rId4"/>
    <p:sldId id="263" r:id="rId5"/>
    <p:sldId id="265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48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0ED-F8E1-4753-8DB7-7DA6139E3166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B1476E-BA85-4660-8AAA-1AF5299CE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0ED-F8E1-4753-8DB7-7DA6139E3166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476E-BA85-4660-8AAA-1AF5299CE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0ED-F8E1-4753-8DB7-7DA6139E3166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476E-BA85-4660-8AAA-1AF5299CE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0ED-F8E1-4753-8DB7-7DA6139E3166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B1476E-BA85-4660-8AAA-1AF5299CE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0ED-F8E1-4753-8DB7-7DA6139E3166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476E-BA85-4660-8AAA-1AF5299CEC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0ED-F8E1-4753-8DB7-7DA6139E3166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476E-BA85-4660-8AAA-1AF5299CE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0ED-F8E1-4753-8DB7-7DA6139E3166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EB1476E-BA85-4660-8AAA-1AF5299CEC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0ED-F8E1-4753-8DB7-7DA6139E3166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476E-BA85-4660-8AAA-1AF5299CE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0ED-F8E1-4753-8DB7-7DA6139E3166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476E-BA85-4660-8AAA-1AF5299CE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0ED-F8E1-4753-8DB7-7DA6139E3166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476E-BA85-4660-8AAA-1AF5299CE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0ED-F8E1-4753-8DB7-7DA6139E3166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476E-BA85-4660-8AAA-1AF5299CEC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83D30ED-F8E1-4753-8DB7-7DA6139E3166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B1476E-BA85-4660-8AAA-1AF5299CEC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357322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Число Пи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5143512"/>
            <a:ext cx="5057788" cy="1209668"/>
          </a:xfrm>
          <a:noFill/>
        </p:spPr>
        <p:txBody>
          <a:bodyPr>
            <a:normAutofit/>
          </a:bodyPr>
          <a:lstStyle/>
          <a:p>
            <a:r>
              <a:rPr lang="ru-RU" dirty="0" smtClean="0"/>
              <a:t>Бирюковой </a:t>
            </a:r>
            <a:r>
              <a:rPr lang="ru-RU" dirty="0"/>
              <a:t>А</a:t>
            </a:r>
            <a:r>
              <a:rPr lang="ru-RU" dirty="0" smtClean="0"/>
              <a:t>настасии </a:t>
            </a:r>
          </a:p>
          <a:p>
            <a:r>
              <a:rPr lang="ru-RU" dirty="0" smtClean="0"/>
              <a:t>6 а класс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значит число Пи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/>
              <a:t>    </a:t>
            </a:r>
            <a:r>
              <a:rPr lang="ru-RU" sz="3200" b="1" dirty="0" smtClean="0"/>
              <a:t>Число Пи</a:t>
            </a:r>
            <a:r>
              <a:rPr lang="ru-RU" sz="3200" dirty="0" smtClean="0"/>
              <a:t>— Число Пи – математическая константа, которая выражает отношение длины окружности к её диаметру. Равна приблизительно 3,141592653589793238462643... Обозначается греческой буквой - </a:t>
            </a:r>
            <a:r>
              <a:rPr lang="ru-RU" sz="3200" b="1" dirty="0" err="1" smtClean="0"/>
              <a:t>π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1026" name="Picture 2" descr="C:\Users\Александр\Desktop\Настя Новая папка\i[9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643570" y="2143116"/>
            <a:ext cx="3071834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Уильям </a:t>
            </a:r>
            <a:r>
              <a:rPr lang="ru-RU" dirty="0" err="1" smtClean="0"/>
              <a:t>джонс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Обозначение числа Пи буквой </a:t>
            </a:r>
            <a:r>
              <a:rPr lang="ru-RU" b="1" dirty="0" err="1" smtClean="0"/>
              <a:t>π</a:t>
            </a:r>
            <a:r>
              <a:rPr lang="ru-RU" dirty="0" smtClean="0"/>
              <a:t> впервые использовал английский математик (преподаватель) Уильям Джонс в 1706 году в своей работе "Обозрение достижений математики"</a:t>
            </a:r>
            <a:endParaRPr lang="ru-RU" dirty="0"/>
          </a:p>
        </p:txBody>
      </p:sp>
      <p:pic>
        <p:nvPicPr>
          <p:cNvPr id="5" name="Picture 2" descr="C:\Users\Александр\Desktop\Настя Новая папка\m1tcatp9uaa6fxqphcqz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916112" y="1600200"/>
            <a:ext cx="3807576" cy="4724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14380"/>
          </a:xfrm>
        </p:spPr>
        <p:txBody>
          <a:bodyPr>
            <a:normAutofit/>
          </a:bodyPr>
          <a:lstStyle/>
          <a:p>
            <a:r>
              <a:rPr lang="ru-RU" dirty="0" smtClean="0"/>
              <a:t>Интересные </a:t>
            </a:r>
            <a:r>
              <a:rPr lang="ru-RU" dirty="0" smtClean="0"/>
              <a:t>факты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38600" cy="499762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Мировой рекорд по запоминанию знаков числа Пи после запятой принадлежит 21-летнему индийскому студенту </a:t>
            </a:r>
            <a:r>
              <a:rPr lang="ru-RU" dirty="0" err="1" smtClean="0"/>
              <a:t>Раджвиру</a:t>
            </a:r>
            <a:r>
              <a:rPr lang="ru-RU" dirty="0" smtClean="0"/>
              <a:t> Мина , который в марте 2015 года воспроизвёл 70 000 знаков после запятой за 9 часов 27 минут</a:t>
            </a:r>
            <a:r>
              <a:rPr lang="ru-RU" dirty="0" smtClean="0"/>
              <a:t>.</a:t>
            </a: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5140503"/>
          </a:xfrm>
        </p:spPr>
        <p:txBody>
          <a:bodyPr>
            <a:normAutofit lnSpcReduction="10000"/>
          </a:bodyPr>
          <a:lstStyle/>
          <a:p>
            <a:r>
              <a:rPr lang="ru-RU" sz="3000" dirty="0" smtClean="0"/>
              <a:t>В 2002 году японский учёный с помощью сверхмощного компьютера </a:t>
            </a:r>
            <a:r>
              <a:rPr lang="ru-RU" sz="3000" dirty="0" err="1" smtClean="0"/>
              <a:t>Hitachi</a:t>
            </a:r>
            <a:r>
              <a:rPr lang="ru-RU" sz="3000" dirty="0" smtClean="0"/>
              <a:t> SR 8000 рассчитал 1,24 трлн. цифр числа Пи, побив все предыдущие рекорды.</a:t>
            </a: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0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Такое </a:t>
            </a:r>
            <a:r>
              <a:rPr lang="ru-RU" dirty="0" smtClean="0"/>
              <a:t>загадочное 3,14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514050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Каждый год 14 марта в 1:59:26 люди, интересующиеся математикой, празднуют "День числа Пи". К празднику люди подготавливают круглый торт, усаживаются за круглый стол и обсуждают число Пи, решают задачи и головоломки, связанные с Пи.</a:t>
            </a:r>
            <a:endParaRPr lang="ru-RU" dirty="0"/>
          </a:p>
        </p:txBody>
      </p:sp>
      <p:pic>
        <p:nvPicPr>
          <p:cNvPr id="1026" name="Picture 2" descr="C:\Users\Александр\Desktop\Новая папка\2010_pi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643050"/>
            <a:ext cx="4495800" cy="37234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736"/>
            <a:ext cx="8305800" cy="2786082"/>
          </a:xfrm>
        </p:spPr>
        <p:txBody>
          <a:bodyPr>
            <a:noAutofit/>
          </a:bodyPr>
          <a:lstStyle/>
          <a:p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70</TotalTime>
  <Words>104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Число Пи</vt:lpstr>
      <vt:lpstr>Что значит число Пи</vt:lpstr>
      <vt:lpstr>Уильям джонс</vt:lpstr>
      <vt:lpstr>Интересные факты</vt:lpstr>
      <vt:lpstr>Такое загадочное 3,14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 Пи</dc:title>
  <dc:creator>Александр</dc:creator>
  <cp:lastModifiedBy>Александр</cp:lastModifiedBy>
  <cp:revision>8</cp:revision>
  <dcterms:created xsi:type="dcterms:W3CDTF">2015-12-02T10:48:06Z</dcterms:created>
  <dcterms:modified xsi:type="dcterms:W3CDTF">2017-01-14T12:58:54Z</dcterms:modified>
</cp:coreProperties>
</file>