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0" r:id="rId4"/>
    <p:sldId id="258" r:id="rId5"/>
    <p:sldId id="261" r:id="rId6"/>
    <p:sldId id="259" r:id="rId7"/>
    <p:sldId id="262" r:id="rId8"/>
    <p:sldId id="263" r:id="rId9"/>
    <p:sldId id="264" r:id="rId10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0" d="100"/>
          <a:sy n="30" d="100"/>
        </p:scale>
        <p:origin x="-1206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00050" y="1828800"/>
            <a:ext cx="5888736" cy="24384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00050" y="4304715"/>
            <a:ext cx="5891022" cy="23368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5551-734C-45FA-9326-7411B208A23B}" type="datetimeFigureOut">
              <a:rPr lang="ru-RU" smtClean="0"/>
              <a:t>12.02.2016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C8E5-6CA6-4E73-8CE4-2FBA7598B16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7000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5551-734C-45FA-9326-7411B208A23B}" type="datetimeFigureOut">
              <a:rPr lang="ru-RU" smtClean="0"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C8E5-6CA6-4E73-8CE4-2FBA7598B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7000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1219202"/>
            <a:ext cx="1543050" cy="6949017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219202"/>
            <a:ext cx="4514850" cy="6949017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5551-734C-45FA-9326-7411B208A23B}" type="datetimeFigureOut">
              <a:rPr lang="ru-RU" smtClean="0"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C8E5-6CA6-4E73-8CE4-2FBA7598B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7000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5551-734C-45FA-9326-7411B208A23B}" type="datetimeFigureOut">
              <a:rPr lang="ru-RU" smtClean="0"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C8E5-6CA6-4E73-8CE4-2FBA7598B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7000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7764" y="1755648"/>
            <a:ext cx="5829300" cy="1816608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7764" y="3606219"/>
            <a:ext cx="5829300" cy="2012949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5551-734C-45FA-9326-7411B208A23B}" type="datetimeFigureOut">
              <a:rPr lang="ru-RU" smtClean="0"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C8E5-6CA6-4E73-8CE4-2FBA7598B16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7000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938784"/>
            <a:ext cx="6172200" cy="1524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560113"/>
            <a:ext cx="3028950" cy="591312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560113"/>
            <a:ext cx="3028950" cy="591312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5551-734C-45FA-9326-7411B208A23B}" type="datetimeFigureOut">
              <a:rPr lang="ru-RU" smtClean="0"/>
              <a:t>12.02.2016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C8E5-6CA6-4E73-8CE4-2FBA7598B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7000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938784"/>
            <a:ext cx="6172200" cy="1524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473664"/>
            <a:ext cx="3030141" cy="879136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69" y="2479677"/>
            <a:ext cx="3031331" cy="873124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3352800"/>
            <a:ext cx="3030141" cy="5127627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3352800"/>
            <a:ext cx="3031331" cy="5127627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5551-734C-45FA-9326-7411B208A23B}" type="datetimeFigureOut">
              <a:rPr lang="ru-RU" smtClean="0"/>
              <a:t>12.02.2016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C8E5-6CA6-4E73-8CE4-2FBA7598B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7000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938784"/>
            <a:ext cx="6229350" cy="1524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5551-734C-45FA-9326-7411B208A23B}" type="datetimeFigureOut">
              <a:rPr lang="ru-RU" smtClean="0"/>
              <a:t>12.02.2016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C8E5-6CA6-4E73-8CE4-2FBA7598B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7000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5551-734C-45FA-9326-7411B208A23B}" type="datetimeFigureOut">
              <a:rPr lang="ru-RU" smtClean="0"/>
              <a:t>12.02.2016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C8E5-6CA6-4E73-8CE4-2FBA7598B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7000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" y="685803"/>
            <a:ext cx="2057400" cy="154940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14350" y="2235200"/>
            <a:ext cx="2057400" cy="6096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681287" y="2235200"/>
            <a:ext cx="3833813" cy="6096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5551-734C-45FA-9326-7411B208A23B}" type="datetimeFigureOut">
              <a:rPr lang="ru-RU" smtClean="0"/>
              <a:t>12.02.2016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C8E5-6CA6-4E73-8CE4-2FBA7598B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7000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2374315" y="1477436"/>
            <a:ext cx="3943350" cy="54864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6003101" y="7146359"/>
            <a:ext cx="116586" cy="207264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69329"/>
            <a:ext cx="1659636" cy="211016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771713"/>
            <a:ext cx="1657350" cy="290576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25551-734C-45FA-9326-7411B208A23B}" type="datetimeFigureOut">
              <a:rPr lang="ru-RU" smtClean="0"/>
              <a:t>12.02.2016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057900" y="8475134"/>
            <a:ext cx="457200" cy="486833"/>
          </a:xfrm>
        </p:spPr>
        <p:txBody>
          <a:bodyPr/>
          <a:lstStyle/>
          <a:p>
            <a:fld id="{81A9C8E5-6CA6-4E73-8CE4-2FBA7598B16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2614345" y="1599356"/>
            <a:ext cx="3463290" cy="524256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7144" y="7755467"/>
            <a:ext cx="6872288" cy="138853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3286125" y="8293101"/>
            <a:ext cx="3571875" cy="8509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Tm="7000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7144" y="-9525"/>
            <a:ext cx="6872288" cy="138853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3286125" y="-9525"/>
            <a:ext cx="3571875" cy="8509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938784"/>
            <a:ext cx="6172200" cy="1524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2580640"/>
            <a:ext cx="6172200" cy="5852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025551-734C-45FA-9326-7411B208A23B}" type="datetimeFigureOut">
              <a:rPr lang="ru-RU" smtClean="0"/>
              <a:t>12.02.2016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000250" y="8475134"/>
            <a:ext cx="2514600" cy="48683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5943600" y="8475134"/>
            <a:ext cx="571500" cy="486833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1A9C8E5-6CA6-4E73-8CE4-2FBA7598B169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4263" y="269877"/>
            <a:ext cx="6885411" cy="865632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 advTm="7000"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1%80%D0%BE%D0%BC%D1%8B%D1%88%D0%BB%D0%B5%D0%BD%D0%BD%D0%BE%D1%81%D1%82%D1%8C" TargetMode="External"/><Relationship Id="rId7" Type="http://schemas.openxmlformats.org/officeDocument/2006/relationships/image" Target="../media/image9.jpeg"/><Relationship Id="rId2" Type="http://schemas.openxmlformats.org/officeDocument/2006/relationships/hyperlink" Target="https://ru.wikipedia.org/wiki/%D0%93%D0%BE%D1%81%D1%83%D0%B4%D0%B0%D1%80%D1%81%D1%82%D0%B2%D0%BE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hyperlink" Target="https://ru.wikipedia.org/w/index.php?title=%D0%A1%D1%84%D0%B5%D1%80%D0%B0_%D1%85%D0%BE%D0%B7%D1%8F%D0%B9%D1%81%D1%82%D0%B2%D0%B0&amp;action=edit&amp;redlink=1" TargetMode="External"/><Relationship Id="rId4" Type="http://schemas.openxmlformats.org/officeDocument/2006/relationships/hyperlink" Target="https://ru.wikipedia.org/wiki/%D0%96%D0%B5%D0%BB%D0%B5%D0%B7%D0%BD%D0%BE%D0%B4%D0%BE%D1%80%D0%BE%D0%B6%D0%BD%D1%8B%D0%B9_%D1%82%D1%80%D0%B0%D0%BD%D1%81%D0%BF%D0%BE%D1%80%D1%82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ru.wikipedia.org/wiki/%D0%AD%D0%BB%D0%B5%D0%BA%D1%82%D1%80%D0%B8%D1%84%D0%B8%D0%BA%D0%B0%D1%86%D0%B8%D1%8F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«Да будет свет!»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Профессия- электромонтер по ремонту и обслуживанию электрооборудования.</a:t>
            </a:r>
            <a:br>
              <a:rPr lang="ru-RU" sz="3600" dirty="0" smtClean="0"/>
            </a:br>
            <a:r>
              <a:rPr lang="ru-RU" sz="3600" dirty="0" smtClean="0"/>
              <a:t>Дядин Андрей Павлович-электромонтер  5 разряда.</a:t>
            </a:r>
            <a:endParaRPr lang="ru-RU" sz="3600" dirty="0"/>
          </a:p>
        </p:txBody>
      </p:sp>
    </p:spTree>
  </p:cSld>
  <p:clrMapOvr>
    <a:masterClrMapping/>
  </p:clrMapOvr>
  <p:transition spd="slow" advTm="7000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422" y="4572000"/>
            <a:ext cx="5546898" cy="403244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Мой папа по профессии электромонтёр по ремонту и обслуживанию электрооборудования. Он закончил профессиональное училище № 61 г. Усть-Кута. Стаж его работы 23 года( работает с 17 лет). </a:t>
            </a:r>
            <a:endParaRPr lang="ru-RU" sz="3200" dirty="0"/>
          </a:p>
        </p:txBody>
      </p:sp>
      <p:pic>
        <p:nvPicPr>
          <p:cNvPr id="1026" name="Picture 2" descr="C:\Documents and Settings\Admin\Рабочий стол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8720" y="971600"/>
            <a:ext cx="4896544" cy="3168353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7000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4283968"/>
            <a:ext cx="5966420" cy="439248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Сейчас он работает в нефтяной компании ООО «Борец-Сервис». Электромонтёром 5 разряда по обслуживанию подстанций насосных установок. Он умеет быстро ориентироваться в окружающей обстановке, решать проблемные </a:t>
            </a:r>
            <a:r>
              <a:rPr lang="ru-RU" sz="3200" dirty="0" smtClean="0"/>
              <a:t>ситуации.</a:t>
            </a:r>
            <a:endParaRPr lang="ru-RU" sz="3200" dirty="0"/>
          </a:p>
        </p:txBody>
      </p:sp>
      <p:pic>
        <p:nvPicPr>
          <p:cNvPr id="2050" name="Picture 2" descr="C:\Documents and Settings\Admin\Рабочий стол\images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0728" y="1043609"/>
            <a:ext cx="4320480" cy="2952328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7000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938784"/>
            <a:ext cx="6229350" cy="759365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Профессиональные  качества и черты моего папы – это ответственность за свою работу, исполнительность и аккуратность, логично мыслить в экстренных ситуациях. От качеств выполнения поставленных перед ним задач зависит бесперебойная работа предприятия.  </a:t>
            </a:r>
            <a:endParaRPr lang="ru-RU" sz="3200" dirty="0"/>
          </a:p>
        </p:txBody>
      </p:sp>
      <p:pic>
        <p:nvPicPr>
          <p:cNvPr id="5122" name="Picture 2" descr="C:\Documents and Settings\Admin\Рабочий стол\скачанные файл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696" y="755577"/>
            <a:ext cx="5040560" cy="2952327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7000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4664" y="611560"/>
            <a:ext cx="2304256" cy="7632849"/>
          </a:xfrm>
        </p:spPr>
        <p:txBody>
          <a:bodyPr>
            <a:noAutofit/>
          </a:bodyPr>
          <a:lstStyle/>
          <a:p>
            <a:r>
              <a:rPr lang="ru-RU" sz="2400" dirty="0" smtClean="0"/>
              <a:t>На сегодняшний день профессия электромонтёр  незаменима для населения . Благодаря  им в домах есть свет. Работа электромонтёра по прежнему остаётся небезопасной для жизни и здоровья человека.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Admin\Рабочий стол\эл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26114" r="26114"/>
          <a:stretch>
            <a:fillRect/>
          </a:stretch>
        </p:blipFill>
        <p:spPr bwMode="auto">
          <a:xfrm rot="420000">
            <a:off x="3001871" y="2226211"/>
            <a:ext cx="3169482" cy="500146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7000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4427984"/>
            <a:ext cx="6229350" cy="115212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Я очень ценю и уважаю профессию своего папы.</a:t>
            </a:r>
            <a:endParaRPr lang="ru-RU" sz="3600" dirty="0"/>
          </a:p>
        </p:txBody>
      </p:sp>
      <p:pic>
        <p:nvPicPr>
          <p:cNvPr id="6146" name="Picture 2" descr="C:\Documents and Settings\Admin\Рабочий стол\images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0728" y="1259633"/>
            <a:ext cx="5040559" cy="2808312"/>
          </a:xfrm>
          <a:prstGeom prst="rect">
            <a:avLst/>
          </a:prstGeom>
          <a:noFill/>
        </p:spPr>
      </p:pic>
      <p:pic>
        <p:nvPicPr>
          <p:cNvPr id="6147" name="Picture 3" descr="C:\Documents and Settings\Admin\Рабочий стол\скачанные файлы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4824" y="6084168"/>
            <a:ext cx="3096344" cy="216024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7000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683568"/>
            <a:ext cx="6172200" cy="4176464"/>
          </a:xfrm>
        </p:spPr>
        <p:txBody>
          <a:bodyPr>
            <a:noAutofit/>
          </a:bodyPr>
          <a:lstStyle/>
          <a:p>
            <a:r>
              <a:rPr lang="ru-RU" sz="2800" dirty="0" smtClean="0"/>
              <a:t>Значимость бесперебойного снабжения электроэнергией так велика, что в случае перебоев предприятия и </a:t>
            </a:r>
            <a:r>
              <a:rPr lang="ru-RU" sz="2800" dirty="0" smtClean="0">
                <a:hlinkClick r:id="rId2" tooltip="Государство"/>
              </a:rPr>
              <a:t>государства</a:t>
            </a:r>
            <a:r>
              <a:rPr lang="ru-RU" sz="2800" dirty="0" smtClean="0"/>
              <a:t> несут существенные убытки, так как в случае отключения от подачи электроэнергии практически все виды </a:t>
            </a:r>
            <a:r>
              <a:rPr lang="ru-RU" sz="2800" u="sng" dirty="0" err="1" smtClean="0">
                <a:hlinkClick r:id="rId3" tooltip="Промышленность"/>
              </a:rPr>
              <a:t>промышленности</a:t>
            </a:r>
            <a:r>
              <a:rPr lang="ru-RU" sz="2800" dirty="0" err="1" smtClean="0"/>
              <a:t>,</a:t>
            </a:r>
            <a:r>
              <a:rPr lang="ru-RU" sz="2800" dirty="0" err="1" smtClean="0">
                <a:hlinkClick r:id="rId4" tooltip="Железнодорожный транспорт"/>
              </a:rPr>
              <a:t>железнодорожный</a:t>
            </a:r>
            <a:r>
              <a:rPr lang="ru-RU" sz="2800" dirty="0" smtClean="0">
                <a:hlinkClick r:id="rId4" tooltip="Железнодорожный транспорт"/>
              </a:rPr>
              <a:t> транспорт</a:t>
            </a:r>
            <a:r>
              <a:rPr lang="ru-RU" sz="2800" dirty="0" smtClean="0"/>
              <a:t> и многие другие </a:t>
            </a:r>
            <a:r>
              <a:rPr lang="ru-RU" sz="2800" dirty="0" smtClean="0">
                <a:hlinkClick r:id="rId5" tooltip="Сфера хозяйства (страница отсутствует)"/>
              </a:rPr>
              <a:t>сферы хозяйства</a:t>
            </a:r>
            <a:r>
              <a:rPr lang="ru-RU" sz="2800" dirty="0" smtClean="0"/>
              <a:t> будут почти или полностью парализованы и остановлены.</a:t>
            </a:r>
            <a:endParaRPr lang="ru-RU" sz="2800" dirty="0"/>
          </a:p>
        </p:txBody>
      </p:sp>
      <p:pic>
        <p:nvPicPr>
          <p:cNvPr id="7170" name="Picture 2" descr="C:\Documents and Settings\Admin\Рабочий стол\images (5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4664" y="5940152"/>
            <a:ext cx="2880319" cy="2808312"/>
          </a:xfrm>
          <a:prstGeom prst="rect">
            <a:avLst/>
          </a:prstGeom>
          <a:noFill/>
        </p:spPr>
      </p:pic>
      <p:pic>
        <p:nvPicPr>
          <p:cNvPr id="7171" name="Picture 3" descr="C:\Documents and Settings\Admin\Рабочий стол\images (4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3016" y="4932040"/>
            <a:ext cx="2808312" cy="2664296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7000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938784"/>
            <a:ext cx="6229350" cy="766566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 наше время в связи с быстрым ростом глобальной </a:t>
            </a:r>
            <a:r>
              <a:rPr lang="ru-RU" sz="3200" dirty="0" smtClean="0">
                <a:hlinkClick r:id="rId2" tooltip="Электрификация"/>
              </a:rPr>
              <a:t>электрификации</a:t>
            </a:r>
            <a:r>
              <a:rPr lang="ru-RU" sz="3200" dirty="0" smtClean="0"/>
              <a:t> и зависимости от электроэнергии, электромонтёры являются самыми востребованными специалистами в любой стране.</a:t>
            </a:r>
            <a:endParaRPr lang="ru-RU" sz="3200" dirty="0"/>
          </a:p>
        </p:txBody>
      </p:sp>
      <p:pic>
        <p:nvPicPr>
          <p:cNvPr id="8194" name="Picture 2" descr="C:\Documents and Settings\Admin\Рабочий стол\220px-Fotothek_df_n-31_0000038_Elektromonteu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68760" y="1619672"/>
            <a:ext cx="3816424" cy="3024336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7000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8680" y="938784"/>
            <a:ext cx="6023570" cy="3921248"/>
          </a:xfrm>
        </p:spPr>
        <p:txBody>
          <a:bodyPr>
            <a:normAutofit fontScale="90000"/>
          </a:bodyPr>
          <a:lstStyle/>
          <a:p>
            <a:r>
              <a:rPr lang="ru-RU" sz="6000" b="1" i="1" dirty="0" smtClean="0"/>
              <a:t>22 декабря </a:t>
            </a:r>
            <a:r>
              <a:rPr lang="ru-RU" sz="6000" i="1" dirty="0" smtClean="0"/>
              <a:t>– законный день Электрика, день начала российской энергетики.</a:t>
            </a:r>
            <a:r>
              <a:rPr lang="ru-RU" i="1" dirty="0" smtClean="0"/>
              <a:t> </a:t>
            </a:r>
            <a:endParaRPr lang="ru-RU" dirty="0"/>
          </a:p>
        </p:txBody>
      </p:sp>
      <p:pic>
        <p:nvPicPr>
          <p:cNvPr id="9218" name="Picture 2" descr="C:\Documents and Settings\Admin\Рабочий стол\images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696" y="5220072"/>
            <a:ext cx="5616624" cy="280831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7000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80</TotalTime>
  <Words>172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«Да будет свет!»</vt:lpstr>
      <vt:lpstr>Мой папа по профессии электромонтёр по ремонту и обслуживанию электрооборудования. Он закончил профессиональное училище № 61 г. Усть-Кута. Стаж его работы 23 года( работает с 17 лет). </vt:lpstr>
      <vt:lpstr>Сейчас он работает в нефтяной компании ООО «Борец-Сервис». Электромонтёром 5 разряда по обслуживанию подстанций насосных установок. Он умеет быстро ориентироваться в окружающей обстановке, решать проблемные ситуации.</vt:lpstr>
      <vt:lpstr>Профессиональные  качества и черты моего папы – это ответственность за свою работу, исполнительность и аккуратность, логично мыслить в экстренных ситуациях. От качеств выполнения поставленных перед ним задач зависит бесперебойная работа предприятия.  </vt:lpstr>
      <vt:lpstr>На сегодняшний день профессия электромонтёр  незаменима для населения . Благодаря  им в домах есть свет. Работа электромонтёра по прежнему остаётся небезопасной для жизни и здоровья человека.</vt:lpstr>
      <vt:lpstr>Я очень ценю и уважаю профессию своего папы.</vt:lpstr>
      <vt:lpstr>Значимость бесперебойного снабжения электроэнергией так велика, что в случае перебоев предприятия и государства несут существенные убытки, так как в случае отключения от подачи электроэнергии практически все виды промышленности,железнодорожный транспорт и многие другие сферы хозяйства будут почти или полностью парализованы и остановлены.</vt:lpstr>
      <vt:lpstr>В наше время в связи с быстрым ростом глобальной электрификации и зависимости от электроэнергии, электромонтёры являются самыми востребованными специалистами в любой стране.</vt:lpstr>
      <vt:lpstr>22 декабря – законный день Электрика, день начала российской энергетики. 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«Да будет свет!»</dc:title>
  <dc:creator>Admin</dc:creator>
  <cp:lastModifiedBy>Admin</cp:lastModifiedBy>
  <cp:revision>9</cp:revision>
  <dcterms:created xsi:type="dcterms:W3CDTF">2016-02-11T16:02:00Z</dcterms:created>
  <dcterms:modified xsi:type="dcterms:W3CDTF">2016-02-11T17:22:16Z</dcterms:modified>
</cp:coreProperties>
</file>