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87" r:id="rId2"/>
    <p:sldId id="290" r:id="rId3"/>
    <p:sldId id="289" r:id="rId4"/>
    <p:sldId id="288" r:id="rId5"/>
    <p:sldId id="286" r:id="rId6"/>
    <p:sldId id="256" r:id="rId7"/>
    <p:sldId id="257" r:id="rId8"/>
    <p:sldId id="263" r:id="rId9"/>
    <p:sldId id="264" r:id="rId10"/>
    <p:sldId id="262" r:id="rId11"/>
    <p:sldId id="258" r:id="rId12"/>
    <p:sldId id="261" r:id="rId13"/>
    <p:sldId id="260" r:id="rId14"/>
    <p:sldId id="272" r:id="rId15"/>
    <p:sldId id="276" r:id="rId16"/>
    <p:sldId id="275" r:id="rId17"/>
    <p:sldId id="285" r:id="rId18"/>
    <p:sldId id="274" r:id="rId19"/>
    <p:sldId id="271" r:id="rId20"/>
    <p:sldId id="268" r:id="rId21"/>
    <p:sldId id="270" r:id="rId22"/>
    <p:sldId id="269" r:id="rId23"/>
    <p:sldId id="267" r:id="rId24"/>
    <p:sldId id="266" r:id="rId25"/>
    <p:sldId id="265" r:id="rId26"/>
    <p:sldId id="277" r:id="rId27"/>
    <p:sldId id="259" r:id="rId28"/>
    <p:sldId id="278" r:id="rId29"/>
    <p:sldId id="279" r:id="rId30"/>
    <p:sldId id="281" r:id="rId31"/>
    <p:sldId id="280" r:id="rId32"/>
    <p:sldId id="282" r:id="rId33"/>
    <p:sldId id="283" r:id="rId34"/>
    <p:sldId id="284" r:id="rId35"/>
    <p:sldId id="29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49" autoAdjust="0"/>
    <p:restoredTop sz="89985" autoAdjust="0"/>
  </p:normalViewPr>
  <p:slideViewPr>
    <p:cSldViewPr>
      <p:cViewPr varScale="1">
        <p:scale>
          <a:sx n="77" d="100"/>
          <a:sy n="77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4AA62-699F-44E7-914B-699FE207527B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93E97-8B07-4EF6-8580-90B423C0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93E97-8B07-4EF6-8580-90B423C0F57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57818" y="3857628"/>
            <a:ext cx="3357586" cy="278608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Подготовила</a:t>
            </a:r>
            <a:br>
              <a:rPr lang="ru-RU" sz="2400" dirty="0" smtClean="0"/>
            </a:br>
            <a:r>
              <a:rPr lang="ru-RU" sz="2400" dirty="0" smtClean="0"/>
              <a:t>учитель 2-В класса</a:t>
            </a:r>
            <a:br>
              <a:rPr lang="ru-RU" sz="2400" dirty="0" smtClean="0"/>
            </a:br>
            <a:r>
              <a:rPr lang="ru-RU" sz="2400" dirty="0" err="1" smtClean="0"/>
              <a:t>Мбоу</a:t>
            </a:r>
            <a:r>
              <a:rPr lang="ru-RU" sz="2400" dirty="0" smtClean="0"/>
              <a:t> школы №7</a:t>
            </a:r>
            <a:br>
              <a:rPr lang="ru-RU" sz="2400" dirty="0" smtClean="0"/>
            </a:br>
            <a:r>
              <a:rPr lang="ru-RU" sz="2400" dirty="0" err="1" smtClean="0"/>
              <a:t>г.феодосии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err="1" smtClean="0"/>
              <a:t>Крошухина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Елена </a:t>
            </a:r>
            <a:r>
              <a:rPr lang="ru-RU" sz="2800" dirty="0" err="1" smtClean="0"/>
              <a:t>ивановна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8458200" cy="1785950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</a:rPr>
              <a:t>Русская народная сказка «Два Мороза»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pic>
        <p:nvPicPr>
          <p:cNvPr id="4" name="Picture 2" descr="http://files.web2edu.ru/0ffb4641-871b-4410-9d1d-0928fc71d0ac/4d826ed7-1f2c-467b-9870-b3b60c59ef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214554"/>
            <a:ext cx="3714776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пк1\Desktop\1312400163_p_00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пк1\Desktop\1312400216_p_00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пк1\Desktop\1312400221_p_00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пк1\Desktop\1312400218_p_00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пк1\Desktop\1312400260_p_00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пк1\Desktop\1312400223_p_00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дпк1\Desktop\1312400189_p_00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дпк1\Desktop\1312400206_p_00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дпк1\Desktop\1312400211_p_00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дпк1\Desktop\1312400240_p_00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340768"/>
            <a:ext cx="74694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Крестьянин</a:t>
            </a:r>
            <a:r>
              <a:rPr lang="ru-RU" sz="2800" dirty="0" smtClean="0"/>
              <a:t> – бедный человек, </a:t>
            </a:r>
            <a:r>
              <a:rPr lang="ru-RU" sz="2800" dirty="0" smtClean="0"/>
              <a:t>проживающий </a:t>
            </a:r>
          </a:p>
          <a:p>
            <a:r>
              <a:rPr lang="ru-RU" sz="2800" dirty="0" smtClean="0"/>
              <a:t>в </a:t>
            </a:r>
            <a:r>
              <a:rPr lang="ru-RU" sz="2800" dirty="0" smtClean="0"/>
              <a:t>деревне, занимается обработкой земли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6" y="2643182"/>
            <a:ext cx="3643338" cy="3786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6669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дпк1\Desktop\1312400261_p_00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дпк1\Desktop\1312400260_p_00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дпк1\Desktop\1312400215_p_00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дпк1\Desktop\1312400173_p_00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дпк1\Desktop\1312400176_p_00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дпк1\Desktop\1312400189_p_00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дпк1\Desktop\1312400230_p_00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дпк1\Desktop\1312400232_p_00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дпк1\Desktop\1312400198_p_002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дпк1\Desktop\1312400217_p_00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071546"/>
            <a:ext cx="71545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Купец </a:t>
            </a:r>
            <a:r>
              <a:rPr lang="ru-RU" sz="2800" dirty="0" smtClean="0"/>
              <a:t>– богатый человек, </a:t>
            </a:r>
          </a:p>
          <a:p>
            <a:r>
              <a:rPr lang="ru-RU" sz="2800" dirty="0" smtClean="0"/>
              <a:t>живущий в городе, владелец торговой лавки.</a:t>
            </a:r>
            <a:endParaRPr lang="ru-RU" sz="28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44" y="2786058"/>
            <a:ext cx="3571900" cy="371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2014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дпк1\Desktop\1312400260_p_00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дпк1\Desktop\1312400174_p_0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дпк1\Desktop\1312400249_p_00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ЦИФРОВОЙ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Два Мороза были родными братьями. </a:t>
            </a:r>
            <a:r>
              <a:rPr lang="ru-RU" b="1" dirty="0" smtClean="0"/>
              <a:t>1</a:t>
            </a:r>
          </a:p>
          <a:p>
            <a:r>
              <a:rPr lang="ru-RU" dirty="0" smtClean="0"/>
              <a:t>- Синий нос – это старший брат. </a:t>
            </a:r>
            <a:r>
              <a:rPr lang="ru-RU" b="1" dirty="0" smtClean="0"/>
              <a:t>1</a:t>
            </a:r>
          </a:p>
          <a:p>
            <a:r>
              <a:rPr lang="ru-RU" dirty="0" smtClean="0"/>
              <a:t>- Младший  брат – Красный нос – погнался за </a:t>
            </a:r>
            <a:r>
              <a:rPr lang="ru-RU" dirty="0" smtClean="0"/>
              <a:t>купцом .</a:t>
            </a:r>
            <a:r>
              <a:rPr lang="ru-RU" dirty="0" smtClean="0"/>
              <a:t> </a:t>
            </a:r>
            <a:r>
              <a:rPr lang="ru-RU" b="1" dirty="0" smtClean="0"/>
              <a:t>0</a:t>
            </a:r>
          </a:p>
          <a:p>
            <a:r>
              <a:rPr lang="ru-RU" dirty="0" smtClean="0"/>
              <a:t>- Купец не замёрз, его спасла шуба. </a:t>
            </a:r>
            <a:r>
              <a:rPr lang="ru-RU" b="1" dirty="0" smtClean="0"/>
              <a:t>0</a:t>
            </a:r>
          </a:p>
          <a:p>
            <a:r>
              <a:rPr lang="ru-RU" dirty="0" smtClean="0"/>
              <a:t>- Дровосек бежал за санями, чтобы </a:t>
            </a:r>
          </a:p>
          <a:p>
            <a:pPr>
              <a:buNone/>
            </a:pPr>
            <a:r>
              <a:rPr lang="ru-RU" dirty="0" smtClean="0"/>
              <a:t>согреться. 1</a:t>
            </a:r>
          </a:p>
          <a:p>
            <a:r>
              <a:rPr lang="ru-RU" dirty="0" smtClean="0"/>
              <a:t>- Красный нос заморозил дровосека. </a:t>
            </a:r>
            <a:r>
              <a:rPr lang="ru-RU" b="1" dirty="0" smtClean="0"/>
              <a:t>0</a:t>
            </a:r>
          </a:p>
          <a:p>
            <a:pPr>
              <a:buNone/>
            </a:pPr>
            <a:r>
              <a:rPr lang="ru-RU" b="1" dirty="0" smtClean="0"/>
              <a:t>                               </a:t>
            </a:r>
            <a:r>
              <a:rPr lang="ru-RU" sz="4300" b="1" dirty="0" smtClean="0"/>
              <a:t>1 1 0 0 1 0</a:t>
            </a:r>
            <a:endParaRPr lang="ru-RU" sz="4300" b="1" dirty="0" smtClean="0"/>
          </a:p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1847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ТОПОР  ЛУЧШЕ  ШУБЫ  ГРЕЕТ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>
                <a:solidFill>
                  <a:srgbClr val="002060"/>
                </a:solidFill>
              </a:rPr>
              <a:t>МОРОЗ  НЕ  ВЕЛИК , ДА  СТОЯТЬ  НЕ  ВЕЛИТ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У </a:t>
            </a:r>
            <a:r>
              <a:rPr lang="ru-RU" b="1" i="1" dirty="0" smtClean="0">
                <a:solidFill>
                  <a:srgbClr val="002060"/>
                </a:solidFill>
              </a:rPr>
              <a:t> РАБОТАЮЩЕГО  </a:t>
            </a:r>
            <a:r>
              <a:rPr lang="ru-RU" b="1" i="1" dirty="0" smtClean="0">
                <a:solidFill>
                  <a:srgbClr val="002060"/>
                </a:solidFill>
              </a:rPr>
              <a:t>В </a:t>
            </a:r>
            <a:r>
              <a:rPr lang="ru-RU" b="1" i="1" dirty="0" smtClean="0">
                <a:solidFill>
                  <a:srgbClr val="002060"/>
                </a:solidFill>
              </a:rPr>
              <a:t> РУКАХ  ДЕЛО  ОГНЁМ </a:t>
            </a:r>
            <a:r>
              <a:rPr lang="ru-RU" b="1" i="1" dirty="0" smtClean="0">
                <a:solidFill>
                  <a:srgbClr val="002060"/>
                </a:solidFill>
              </a:rPr>
              <a:t>ГОРИТ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БЕРЕГИ  НОС  В  БОЛЬШОЙ  МОРОЗ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ГДЕ ТЕПЛО , ТАМ  И  ДОБРО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686800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Читать сказку по ролям, отвечать на вопросы с.202.</a:t>
            </a:r>
          </a:p>
          <a:p>
            <a:r>
              <a:rPr lang="ru-RU" i="1" dirty="0" smtClean="0"/>
              <a:t>Творческое задание:</a:t>
            </a:r>
          </a:p>
          <a:p>
            <a:pPr>
              <a:buNone/>
            </a:pPr>
            <a:r>
              <a:rPr lang="ru-RU" b="1" dirty="0" smtClean="0"/>
              <a:t>   Описывать </a:t>
            </a:r>
            <a:r>
              <a:rPr lang="ru-RU" b="1" dirty="0" smtClean="0"/>
              <a:t>устно картинки к сказке из учебника. </a:t>
            </a:r>
            <a:endParaRPr lang="ru-RU" b="1" dirty="0" smtClean="0"/>
          </a:p>
          <a:p>
            <a:r>
              <a:rPr lang="ru-RU" i="1" dirty="0" smtClean="0"/>
              <a:t>Исследование:</a:t>
            </a:r>
          </a:p>
          <a:p>
            <a:pPr>
              <a:buNone/>
            </a:pPr>
            <a:r>
              <a:rPr lang="ru-RU" b="1" dirty="0" smtClean="0"/>
              <a:t>   Обратить </a:t>
            </a:r>
            <a:r>
              <a:rPr lang="ru-RU" b="1" dirty="0" smtClean="0"/>
              <a:t>внимание на цвет (масть) лошадок.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Подготовить сообщение о том, какие ещё бывают масти лошадей.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500042"/>
            <a:ext cx="55759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Дровосек</a:t>
            </a:r>
            <a:r>
              <a:rPr lang="ru-RU" sz="2800" dirty="0" smtClean="0"/>
              <a:t> -  человек, рубящий дрова.</a:t>
            </a:r>
            <a:endParaRPr lang="ru-RU" sz="28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1" y="1857364"/>
            <a:ext cx="5286413" cy="385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4812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714356"/>
            <a:ext cx="77404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Бубенчик – </a:t>
            </a:r>
            <a:r>
              <a:rPr lang="ru-RU" sz="2800" dirty="0" smtClean="0"/>
              <a:t>металлический шарик с кусочком</a:t>
            </a:r>
          </a:p>
          <a:p>
            <a:r>
              <a:rPr lang="ru-RU" sz="2800" dirty="0" smtClean="0"/>
              <a:t> металла внутри, позванивающий при встряхивании.</a:t>
            </a:r>
            <a:endParaRPr lang="ru-RU" sz="2800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714620"/>
            <a:ext cx="3857652" cy="342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2714620"/>
            <a:ext cx="4071966" cy="342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8299648" cy="4824536"/>
          </a:xfrm>
        </p:spPr>
        <p:txBody>
          <a:bodyPr>
            <a:normAutofit/>
          </a:bodyPr>
          <a:lstStyle/>
          <a:p>
            <a:pPr algn="ctr"/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278316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        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  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дпк1\Desktop\1312400252_p_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пк1\Desktop\1312400171_p_000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пк1\Desktop\1312400230_p_00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пк1\Desktop\1312400260_p_00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94</TotalTime>
  <Words>203</Words>
  <Application>Microsoft Office PowerPoint</Application>
  <PresentationFormat>Экран (4:3)</PresentationFormat>
  <Paragraphs>37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Трек</vt:lpstr>
      <vt:lpstr>Подготовила учитель 2-В класса Мбоу школы №7 г.феодосии Крошухина  Елена ивановна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ЦИФРОВОЙ ДИКТАНТ</vt:lpstr>
      <vt:lpstr>ПОСЛОВИЦЫ</vt:lpstr>
      <vt:lpstr>ДОМАШНЕЕ 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ПАМЯТИ НЕИЗВЕСТНОМУ СОЛДАТУ</dc:title>
  <dc:creator>уля</dc:creator>
  <cp:lastModifiedBy>дпк1</cp:lastModifiedBy>
  <cp:revision>43</cp:revision>
  <dcterms:created xsi:type="dcterms:W3CDTF">2014-12-02T17:00:35Z</dcterms:created>
  <dcterms:modified xsi:type="dcterms:W3CDTF">2017-01-15T05:04:16Z</dcterms:modified>
</cp:coreProperties>
</file>