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121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712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463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508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713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434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450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25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188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732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794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463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мультимедийный урок\img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-57726"/>
            <a:ext cx="9220968" cy="6915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8818360"/>
      </p:ext>
    </p:extLst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E097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2351088" y="260351"/>
            <a:ext cx="1008062" cy="936625"/>
            <a:chOff x="340" y="1253"/>
            <a:chExt cx="635" cy="590"/>
          </a:xfrm>
        </p:grpSpPr>
        <p:sp>
          <p:nvSpPr>
            <p:cNvPr id="7198" name="AutoShape 2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99" name="AutoShape 32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8688388" y="3573464"/>
            <a:ext cx="1008062" cy="936625"/>
            <a:chOff x="340" y="1253"/>
            <a:chExt cx="635" cy="590"/>
          </a:xfrm>
        </p:grpSpPr>
        <p:sp>
          <p:nvSpPr>
            <p:cNvPr id="7196" name="AutoShape 4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97" name="AutoShape 4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6383338" y="3068639"/>
            <a:ext cx="1008062" cy="936625"/>
            <a:chOff x="340" y="1253"/>
            <a:chExt cx="635" cy="590"/>
          </a:xfrm>
        </p:grpSpPr>
        <p:sp>
          <p:nvSpPr>
            <p:cNvPr id="7194" name="AutoShape 49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95" name="AutoShape 50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3575051" y="2492376"/>
            <a:ext cx="1008063" cy="936625"/>
            <a:chOff x="340" y="1253"/>
            <a:chExt cx="635" cy="590"/>
          </a:xfrm>
        </p:grpSpPr>
        <p:sp>
          <p:nvSpPr>
            <p:cNvPr id="7192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93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Group 57"/>
          <p:cNvGrpSpPr>
            <a:grpSpLocks/>
          </p:cNvGrpSpPr>
          <p:nvPr/>
        </p:nvGrpSpPr>
        <p:grpSpPr bwMode="auto">
          <a:xfrm>
            <a:off x="2424113" y="5445126"/>
            <a:ext cx="1008062" cy="936625"/>
            <a:chOff x="340" y="1253"/>
            <a:chExt cx="635" cy="590"/>
          </a:xfrm>
        </p:grpSpPr>
        <p:sp>
          <p:nvSpPr>
            <p:cNvPr id="7190" name="AutoShape 5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91" name="AutoShape 59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Group 60"/>
          <p:cNvGrpSpPr>
            <a:grpSpLocks/>
          </p:cNvGrpSpPr>
          <p:nvPr/>
        </p:nvGrpSpPr>
        <p:grpSpPr bwMode="auto">
          <a:xfrm>
            <a:off x="5880101" y="4941889"/>
            <a:ext cx="1008063" cy="936625"/>
            <a:chOff x="340" y="1253"/>
            <a:chExt cx="635" cy="590"/>
          </a:xfrm>
        </p:grpSpPr>
        <p:sp>
          <p:nvSpPr>
            <p:cNvPr id="7188" name="AutoShape 61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89" name="AutoShape 62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Group 63"/>
          <p:cNvGrpSpPr>
            <a:grpSpLocks/>
          </p:cNvGrpSpPr>
          <p:nvPr/>
        </p:nvGrpSpPr>
        <p:grpSpPr bwMode="auto">
          <a:xfrm>
            <a:off x="6816726" y="1341439"/>
            <a:ext cx="1008063" cy="936625"/>
            <a:chOff x="340" y="1253"/>
            <a:chExt cx="635" cy="590"/>
          </a:xfrm>
        </p:grpSpPr>
        <p:sp>
          <p:nvSpPr>
            <p:cNvPr id="7186" name="AutoShape 64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87" name="AutoShape 65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oup 66"/>
          <p:cNvGrpSpPr>
            <a:grpSpLocks/>
          </p:cNvGrpSpPr>
          <p:nvPr/>
        </p:nvGrpSpPr>
        <p:grpSpPr bwMode="auto">
          <a:xfrm>
            <a:off x="5448301" y="260351"/>
            <a:ext cx="1008063" cy="936625"/>
            <a:chOff x="340" y="1253"/>
            <a:chExt cx="635" cy="590"/>
          </a:xfrm>
        </p:grpSpPr>
        <p:sp>
          <p:nvSpPr>
            <p:cNvPr id="7184" name="AutoShape 67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85" name="AutoShape 68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10" name="Group 72"/>
          <p:cNvGrpSpPr>
            <a:grpSpLocks/>
          </p:cNvGrpSpPr>
          <p:nvPr/>
        </p:nvGrpSpPr>
        <p:grpSpPr bwMode="auto">
          <a:xfrm>
            <a:off x="8975726" y="260351"/>
            <a:ext cx="1008063" cy="936625"/>
            <a:chOff x="340" y="1253"/>
            <a:chExt cx="635" cy="590"/>
          </a:xfrm>
        </p:grpSpPr>
        <p:sp>
          <p:nvSpPr>
            <p:cNvPr id="7182" name="AutoShape 7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83" name="AutoShape 7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11" name="Group 75"/>
          <p:cNvGrpSpPr>
            <a:grpSpLocks/>
          </p:cNvGrpSpPr>
          <p:nvPr/>
        </p:nvGrpSpPr>
        <p:grpSpPr bwMode="auto">
          <a:xfrm>
            <a:off x="5448301" y="2420939"/>
            <a:ext cx="1008063" cy="936625"/>
            <a:chOff x="340" y="1253"/>
            <a:chExt cx="635" cy="590"/>
          </a:xfrm>
        </p:grpSpPr>
        <p:sp>
          <p:nvSpPr>
            <p:cNvPr id="7180" name="AutoShape 76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81" name="AutoShape 77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pic>
        <p:nvPicPr>
          <p:cNvPr id="13" name="заставка для физминутки банана мам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9267619" y="57721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51805"/>
      </p:ext>
    </p:extLst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616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16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616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16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16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16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16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616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116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16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616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616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116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116"/>
                            </p:stCondLst>
                            <p:childTnLst>
                              <p:par>
                                <p:cTn id="6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616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16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16"/>
                            </p:stCondLst>
                            <p:childTnLst>
                              <p:par>
                                <p:cTn id="7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116"/>
                            </p:stCondLst>
                            <p:childTnLst>
                              <p:par>
                                <p:cTn id="8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616"/>
                            </p:stCondLst>
                            <p:childTnLst>
                              <p:par>
                                <p:cTn id="8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616"/>
                            </p:stCondLst>
                            <p:childTnLst>
                              <p:par>
                                <p:cTn id="8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116"/>
                            </p:stCondLst>
                            <p:childTnLst>
                              <p:par>
                                <p:cTn id="9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116"/>
                            </p:stCondLst>
                            <p:childTnLst>
                              <p:par>
                                <p:cTn id="9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616"/>
                            </p:stCondLst>
                            <p:childTnLst>
                              <p:par>
                                <p:cTn id="10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616"/>
                            </p:stCondLst>
                            <p:childTnLst>
                              <p:par>
                                <p:cTn id="10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116"/>
                            </p:stCondLst>
                            <p:childTnLst>
                              <p:par>
                                <p:cTn id="1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116"/>
                            </p:stCondLst>
                            <p:childTnLst>
                              <p:par>
                                <p:cTn id="1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616"/>
                            </p:stCondLst>
                            <p:childTnLst>
                              <p:par>
                                <p:cTn id="12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616"/>
                            </p:stCondLst>
                            <p:childTnLst>
                              <p:par>
                                <p:cTn id="1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7116"/>
                            </p:stCondLst>
                            <p:childTnLst>
                              <p:par>
                                <p:cTn id="13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7116"/>
                            </p:stCondLst>
                            <p:childTnLst>
                              <p:par>
                                <p:cTn id="1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7616"/>
                            </p:stCondLst>
                            <p:childTnLst>
                              <p:par>
                                <p:cTn id="1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7616"/>
                            </p:stCondLst>
                            <p:childTnLst>
                              <p:par>
                                <p:cTn id="1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8116"/>
                            </p:stCondLst>
                            <p:childTnLst>
                              <p:par>
                                <p:cTn id="14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8116"/>
                            </p:stCondLst>
                            <p:childTnLst>
                              <p:par>
                                <p:cTn id="15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8116"/>
                            </p:stCondLst>
                            <p:childTnLst>
                              <p:par>
                                <p:cTn id="1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8616"/>
                            </p:stCondLst>
                            <p:childTnLst>
                              <p:par>
                                <p:cTn id="16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8616"/>
                            </p:stCondLst>
                            <p:childTnLst>
                              <p:par>
                                <p:cTn id="16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9116"/>
                            </p:stCondLst>
                            <p:childTnLst>
                              <p:par>
                                <p:cTn id="170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-0.28856 C 0.15521 -0.28856 0.2757 -0.14936 0.2757 0.02196 C 0.2757 0.19306 0.15521 0.33295 0.00764 0.33295 C -0.1401 0.33295 -0.25989 0.19306 -0.25989 0.02196 C -0.25989 -0.14936 -0.1401 -0.28856 0.00764 -0.28856 Z " pathEditMode="relative" rAng="0" ptsTypes="fffff">
                                      <p:cBhvr>
                                        <p:cTn id="17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8116"/>
                            </p:stCondLst>
                            <p:childTnLst>
                              <p:par>
                                <p:cTn id="173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-0.28856 C 0.15434 -0.28856 0.27413 -0.14752 0.27413 0.0259 C 0.27413 0.19954 0.15434 0.34058 0.00764 0.34058 C -0.13889 0.34058 -0.25764 0.19954 -0.25764 0.0259 C -0.25764 -0.14752 -0.13889 -0.28856 0.00764 -0.28856 Z " pathEditMode="relative" rAng="0" ptsTypes="fffff">
                                      <p:cBhvr>
                                        <p:cTn id="174" dur="2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314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1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4116"/>
                            </p:stCondLst>
                            <p:childTnLst>
                              <p:par>
                                <p:cTn id="179" presetID="35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9116"/>
                            </p:stCondLst>
                            <p:childTnLst>
                              <p:par>
                                <p:cTn id="18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6">
                <p:cTn id="18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095736" y="1142984"/>
            <a:ext cx="4429156" cy="40005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мама\Мои рисунки\глаза\003.gif"/>
          <p:cNvPicPr>
            <a:picLocks noChangeAspect="1" noChangeArrowheads="1" noCrop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4524364" y="1571613"/>
            <a:ext cx="2857520" cy="22860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19198273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X:\мама\Мои рисунки\глаза\e606b793004ca082c05d3e8d84ef532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4298" y="2071678"/>
            <a:ext cx="3500462" cy="1575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74555547"/>
      </p:ext>
    </p:extLst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X:\мама\Мои рисунки\глаза\d4af2b78ce764594e412c483ee0ae97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2926" y="1428736"/>
            <a:ext cx="3071834" cy="30718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0299425"/>
      </p:ext>
    </p:extLst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лыбающееся лицо 3"/>
          <p:cNvSpPr/>
          <p:nvPr/>
        </p:nvSpPr>
        <p:spPr>
          <a:xfrm>
            <a:off x="2309786" y="214290"/>
            <a:ext cx="7429552" cy="6215106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26" name="Picture 2" descr="C:\мама\Мои рисунки\глаза\161_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8876" y="1785927"/>
            <a:ext cx="3063258" cy="1595447"/>
          </a:xfrm>
          <a:prstGeom prst="roundRect">
            <a:avLst/>
          </a:prstGeom>
          <a:noFill/>
        </p:spPr>
      </p:pic>
      <p:pic>
        <p:nvPicPr>
          <p:cNvPr id="3" name="Picture 2" descr="C:\мама\Мои рисунки\глаза\161_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881290" y="1643050"/>
            <a:ext cx="2857520" cy="1679418"/>
          </a:xfrm>
          <a:prstGeom prst="round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0507912"/>
      </p:ext>
    </p:extLst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>
          <a:xfrm>
            <a:off x="5381620" y="714356"/>
            <a:ext cx="4929222" cy="3214710"/>
          </a:xfrm>
          <a:prstGeom prst="cloudCallout">
            <a:avLst>
              <a:gd name="adj1" fmla="val -59097"/>
              <a:gd name="adj2" fmla="val 35519"/>
            </a:avLst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rgbClr val="0000FF"/>
                </a:solidFill>
                <a:latin typeface="Monotype Corsiva" pitchFamily="66" charset="0"/>
              </a:rPr>
              <a:t>Берегите зрение!</a:t>
            </a:r>
            <a:endParaRPr lang="ru-RU" sz="6600" b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pic>
        <p:nvPicPr>
          <p:cNvPr id="2" name="Picture 2" descr="E:\мультимедийный урок\1134467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1545" y="2060848"/>
            <a:ext cx="4427051" cy="41764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16354954"/>
      </p:ext>
    </p:extLst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Широкоэкранный</PresentationFormat>
  <Paragraphs>1</Paragraphs>
  <Slides>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Monotype Corsiva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Aleksandr</dc:creator>
  <cp:lastModifiedBy>Aleksandr</cp:lastModifiedBy>
  <cp:revision>1</cp:revision>
  <dcterms:created xsi:type="dcterms:W3CDTF">2017-01-18T19:11:50Z</dcterms:created>
  <dcterms:modified xsi:type="dcterms:W3CDTF">2017-01-18T19:12:06Z</dcterms:modified>
</cp:coreProperties>
</file>