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9C9F-029A-4E91-B75E-C41BDE1E547D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41107-46B3-4916-96A2-789061599E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4941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9C9F-029A-4E91-B75E-C41BDE1E547D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41107-46B3-4916-96A2-789061599E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8197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9C9F-029A-4E91-B75E-C41BDE1E547D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41107-46B3-4916-96A2-789061599E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2690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9C9F-029A-4E91-B75E-C41BDE1E547D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41107-46B3-4916-96A2-789061599E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827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9C9F-029A-4E91-B75E-C41BDE1E547D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41107-46B3-4916-96A2-789061599E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0405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9C9F-029A-4E91-B75E-C41BDE1E547D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41107-46B3-4916-96A2-789061599E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1349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9C9F-029A-4E91-B75E-C41BDE1E547D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41107-46B3-4916-96A2-789061599E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368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9C9F-029A-4E91-B75E-C41BDE1E547D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41107-46B3-4916-96A2-789061599E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6311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9C9F-029A-4E91-B75E-C41BDE1E547D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41107-46B3-4916-96A2-789061599E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603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9C9F-029A-4E91-B75E-C41BDE1E547D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41107-46B3-4916-96A2-789061599E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0630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9C9F-029A-4E91-B75E-C41BDE1E547D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41107-46B3-4916-96A2-789061599E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8353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A89C9F-029A-4E91-B75E-C41BDE1E547D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41107-46B3-4916-96A2-789061599E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306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Игра – как средство подготовки детей к школе.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1700808"/>
            <a:ext cx="5688632" cy="4266474"/>
          </a:xfrm>
        </p:spPr>
      </p:pic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Проект для детей старшего дошкольного возраста «Нравственно-патриотическое воспитание на основе приобщения их к народной культуре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8885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Сюжетно-ролевые игры.</a:t>
            </a:r>
            <a:endParaRPr lang="ru-RU" sz="40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754520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24744"/>
            <a:ext cx="8291264" cy="4680520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/>
              <a:t>Развивающее значение сюжетно-ролевой игры многообразно.</a:t>
            </a:r>
            <a:br>
              <a:rPr lang="ru-RU" sz="2800" b="1" dirty="0" smtClean="0"/>
            </a:br>
            <a:r>
              <a:rPr lang="ru-RU" sz="2800" b="1" dirty="0" smtClean="0"/>
              <a:t>1.Ребёнок познаёт окружающий мир.</a:t>
            </a:r>
            <a:br>
              <a:rPr lang="ru-RU" sz="2800" b="1" dirty="0" smtClean="0"/>
            </a:br>
            <a:r>
              <a:rPr lang="ru-RU" sz="2800" b="1" dirty="0" smtClean="0"/>
              <a:t>2.Развиваются мышление, чувства, воля.</a:t>
            </a:r>
            <a:br>
              <a:rPr lang="ru-RU" sz="2800" b="1" dirty="0" smtClean="0"/>
            </a:br>
            <a:r>
              <a:rPr lang="ru-RU" sz="2800" b="1" dirty="0" smtClean="0"/>
              <a:t>3.Формируются взаимоотношения со сверстниками.</a:t>
            </a:r>
            <a:br>
              <a:rPr lang="ru-RU" sz="2800" b="1" dirty="0" smtClean="0"/>
            </a:br>
            <a:r>
              <a:rPr lang="ru-RU" sz="2800" b="1" dirty="0" smtClean="0"/>
              <a:t>4.Происходит становление самооценки и самосознания.</a:t>
            </a:r>
            <a:br>
              <a:rPr lang="ru-RU" sz="2800" b="1" dirty="0" smtClean="0"/>
            </a:br>
            <a:r>
              <a:rPr lang="ru-RU" sz="2800" b="1" dirty="0" smtClean="0"/>
              <a:t>5.Создаются благоприятные условия для развития  речи, коммуникативных навыков.</a:t>
            </a:r>
            <a:br>
              <a:rPr lang="ru-RU" sz="2800" b="1" dirty="0" smtClean="0"/>
            </a:b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965540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6106690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/>
              <a:t>Для того чтобы отобразить в игре какие-либо стороны жизни взрослых, дети должны предварительно с ними познакомиться, разумеется с помощью старших. При организации игры и в ходе неё от взрослых могут быть получены дополнительные сведения, но главное не количество сведений, полученных ребёнком, а качество их усвоения. То, что </a:t>
            </a:r>
            <a:r>
              <a:rPr lang="ru-RU" sz="2800" b="1" dirty="0" err="1" smtClean="0"/>
              <a:t>пропущенно</a:t>
            </a:r>
            <a:r>
              <a:rPr lang="ru-RU" sz="2800" b="1" dirty="0" smtClean="0"/>
              <a:t> через игру, дети воспринимают не так, как то, о чём они только слышали от взрослых или даже наблюдали сами.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432510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6106690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b="1" dirty="0" smtClean="0"/>
              <a:t>а)В процессе игры дети берут на себя различные роли, как бы замещают людей, находящихся между собой в определённых социальных взаимоотношениях, и их действия. Они постигают суть отношений между людьми.</a:t>
            </a:r>
            <a:br>
              <a:rPr lang="ru-RU" sz="2800" b="1" dirty="0" smtClean="0"/>
            </a:br>
            <a:r>
              <a:rPr lang="ru-RU" sz="2800" b="1" dirty="0" smtClean="0"/>
              <a:t>б)В игре у детей складывается символическая функция сознания, состоящая в использовании вместо реальных предметов их заместителей.</a:t>
            </a:r>
            <a:br>
              <a:rPr lang="ru-RU" sz="2800" b="1" dirty="0" smtClean="0"/>
            </a:br>
            <a:r>
              <a:rPr lang="ru-RU" sz="2800" b="1" dirty="0" smtClean="0"/>
              <a:t>Кубик – вместо мыла.</a:t>
            </a:r>
            <a:br>
              <a:rPr lang="ru-RU" sz="2800" b="1" dirty="0" smtClean="0"/>
            </a:br>
            <a:r>
              <a:rPr lang="ru-RU" sz="2800" b="1" dirty="0" smtClean="0"/>
              <a:t>Стул – вместо автомобиля и. т. д.</a:t>
            </a:r>
            <a:br>
              <a:rPr lang="ru-RU" sz="2800" b="1" dirty="0" smtClean="0"/>
            </a:br>
            <a:r>
              <a:rPr lang="ru-RU" sz="2800" b="1" dirty="0" smtClean="0"/>
              <a:t>А это начало пути, ведущего к усвоению и использованию всего богатства человеческой культуры, передающейся из поколения в поколение </a:t>
            </a:r>
            <a:r>
              <a:rPr lang="ru-RU" sz="2800" b="1" dirty="0" err="1" smtClean="0"/>
              <a:t>ввиде</a:t>
            </a:r>
            <a:r>
              <a:rPr lang="ru-RU" sz="2800" b="1" dirty="0" smtClean="0"/>
              <a:t> устной и письменной речи, математических символов и. т. д. </a:t>
            </a:r>
            <a:br>
              <a:rPr lang="ru-RU" sz="2800" b="1" dirty="0" smtClean="0"/>
            </a:b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766453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5746650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/>
              <a:t>Необходимость использовать в игре не те предметы, которые употребляются в деятельности взрослых, а другие, лишь напоминающие их и позволяющие выполнять игровые действия, толкает детей на путь поиска подходящих заместителей; один и тот же заместитель начинает использоваться для обозначения разных предметов, и наоборот. А это уже элементы воображения и творчества. Способность к наглядному моделированию, развитое воображение необходимы в различных видах труда, и , если они не будут сформированы в дошкольном детстве, наверстать это потом очень трудно.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59454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800" b="1" dirty="0" smtClean="0"/>
              <a:t>Ещё одно приобретение в умственном развитии, связанное с игрой – формирование способности становиться на точку зрения другого человека, смотреть на вещи его глазами.</a:t>
            </a:r>
            <a:endParaRPr lang="ru-RU" sz="28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1844824"/>
            <a:ext cx="5400600" cy="4493096"/>
          </a:xfrm>
        </p:spPr>
      </p:pic>
    </p:spTree>
    <p:extLst>
      <p:ext uri="{BB962C8B-B14F-4D97-AF65-F5344CB8AC3E}">
        <p14:creationId xmlns:p14="http://schemas.microsoft.com/office/powerpoint/2010/main" val="3374949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1"/>
            <a:ext cx="3600400" cy="5904656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2400" dirty="0" smtClean="0"/>
              <a:t>В игре всё условно, «понарошку». Благодаря этому можно преодолеть неприязнь, страх, получив взамен внутренний эмоциональный комфорт. А научившись управлять собой через воображаемую ситуацию – приобрести способность к реализации собственных намерений в реальной жизни.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04" y="1628800"/>
            <a:ext cx="5111750" cy="383381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351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6034682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/>
              <a:t>Именно в сюжетной игре, где всё условно, проживая ту или иную ситуацию, ребёнок проникает в сферу социальных отношений взрослых, моделируя их по-своему. Поэтому в реальной жизни содержание детских игр многообразно и зависит от интересов ребёнка, опыта жизни его семьи, средств массовой информации и многого другог</a:t>
            </a:r>
            <a:r>
              <a:rPr lang="ru-RU" sz="2800" b="1" dirty="0"/>
              <a:t>о</a:t>
            </a:r>
            <a:r>
              <a:rPr lang="ru-RU" sz="2800" b="1" dirty="0" smtClean="0"/>
              <a:t>.</a:t>
            </a:r>
            <a:br>
              <a:rPr lang="ru-RU" sz="2800" b="1" dirty="0" smtClean="0"/>
            </a:br>
            <a:r>
              <a:rPr lang="ru-RU" sz="2800" b="1" dirty="0" smtClean="0"/>
              <a:t>Малыш не может водить настоящий автомобиль, зато роль водителя позволяет ему ощутить себя умелым, пережить все радости и проблемы взрослой жизни, связанные с этим: путешествие, ремонт, авария, взаимоотношения с пассажирами и. т.д. 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40861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5962674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/>
              <a:t>Благодаря игре, ребёнок учиться ориентироваться в социальных отношениях, а это значит, что, став взрослым,  он сможет избежать многих неприятностей. При этом возникающие в игре реальные отношения детей друг с другом имеют огромное значение для формирования способности к взаимодействию, так как являются практикой их коллективных действий.</a:t>
            </a:r>
            <a:br>
              <a:rPr lang="ru-RU" sz="2800" b="1" dirty="0" smtClean="0"/>
            </a:br>
            <a:r>
              <a:rPr lang="ru-RU" sz="2800" b="1" dirty="0" smtClean="0"/>
              <a:t>Поэтому учёные установили, что сюжетно-ролевая игра имеет самое непосредственное отношение </a:t>
            </a:r>
            <a:r>
              <a:rPr lang="ru-RU" sz="2800" b="1" dirty="0"/>
              <a:t>в</a:t>
            </a:r>
            <a:r>
              <a:rPr lang="ru-RU" sz="2800" b="1" dirty="0" smtClean="0"/>
              <a:t> подготовке ребёнка к школе.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716009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Театрализованные игры.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19" y="1653758"/>
            <a:ext cx="4173341" cy="313000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4020" y="3212976"/>
            <a:ext cx="4118347" cy="3088759"/>
          </a:xfrm>
        </p:spPr>
      </p:pic>
    </p:spTree>
    <p:extLst>
      <p:ext uri="{BB962C8B-B14F-4D97-AF65-F5344CB8AC3E}">
        <p14:creationId xmlns:p14="http://schemas.microsoft.com/office/powerpoint/2010/main" val="2270899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6034682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 smtClean="0"/>
              <a:t>Невозможно представить дошкольное детство без игры. Здесь формируются все стороны личности ребёнка. Этим объясняются огромные воспитательные возможности игры, которую психологи считают ведущей деятельностью дошкольника.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057661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5962674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/>
              <a:t>Театрализованная игра является эффективным средством социализации дошкольника в процессе осмысления им нравственного подтекста литературного или фольклорного произведения и участия в игре, которая имеет коллективный характер, что и создаёт благоприятные условия для развития чувства партнёрства и освоение способов позитивного воздействия.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537605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3358009" cy="6192688"/>
          </a:xfrm>
        </p:spPr>
        <p:txBody>
          <a:bodyPr>
            <a:normAutofit/>
          </a:bodyPr>
          <a:lstStyle/>
          <a:p>
            <a:endParaRPr lang="ru-RU" sz="2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5050" y="1282700"/>
            <a:ext cx="5111750" cy="383381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764704"/>
            <a:ext cx="3286001" cy="5256584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В театрализованной игре осуществляются</a:t>
            </a:r>
            <a:r>
              <a:rPr lang="ru-RU" sz="2400" dirty="0" smtClean="0"/>
              <a:t>:</a:t>
            </a:r>
          </a:p>
          <a:p>
            <a:r>
              <a:rPr lang="ru-RU" sz="2400" b="1" dirty="0" smtClean="0"/>
              <a:t>1.Эмоциональное развитие.</a:t>
            </a:r>
          </a:p>
          <a:p>
            <a:r>
              <a:rPr lang="ru-RU" sz="2400" b="1" dirty="0" smtClean="0"/>
              <a:t>2.Знакомство с чувствами и настроением героев, освоение способов их внешнего выражения.</a:t>
            </a:r>
          </a:p>
          <a:p>
            <a:r>
              <a:rPr lang="ru-RU" sz="2400" b="1" dirty="0" smtClean="0"/>
              <a:t>3.Осознаёт причины того или иного настроения.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442355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800" b="1" dirty="0" smtClean="0"/>
              <a:t>Велико значение театрализованной игры и для речевого развития(совершенствование диалогов, монологов, выразительности речи).</a:t>
            </a:r>
            <a:endParaRPr lang="ru-RU" sz="28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2692080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/>
              <a:t>Театрализованные игры можно разделить на две основные группы.</a:t>
            </a:r>
            <a:endParaRPr lang="ru-RU" sz="36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Драматизация</a:t>
            </a:r>
            <a:endParaRPr lang="ru-RU" sz="28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635449"/>
            <a:ext cx="4040188" cy="3030140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Режиссёрская</a:t>
            </a:r>
            <a:endParaRPr lang="ru-RU" sz="2800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5" y="2634854"/>
            <a:ext cx="4041775" cy="3031330"/>
          </a:xfrm>
        </p:spPr>
      </p:pic>
    </p:spTree>
    <p:extLst>
      <p:ext uri="{BB962C8B-B14F-4D97-AF65-F5344CB8AC3E}">
        <p14:creationId xmlns:p14="http://schemas.microsoft.com/office/powerpoint/2010/main" val="1594169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6178698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/>
              <a:t>1.В играх-драматизациях ребёнок, исполняя роль в качестве «артиста» самостоятельно создаёт образ с помощью средств вербальной и невербальной выразительности.</a:t>
            </a:r>
            <a:br>
              <a:rPr lang="ru-RU" sz="2800" b="1" dirty="0" smtClean="0"/>
            </a:br>
            <a:r>
              <a:rPr lang="ru-RU" sz="2800" b="1" dirty="0" smtClean="0"/>
              <a:t>Виды драматизации являются игры- имитации(образы людей, животных, литературных персонажей, постановка спектаклей, игры- импровизации с разыгрыванием сюжета без </a:t>
            </a:r>
            <a:r>
              <a:rPr lang="ru-RU" sz="2800" b="1" smtClean="0"/>
              <a:t>предварительной подготовки).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615540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6106690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/>
              <a:t>2. В режиссёрских играх артистами являются игрушки или их заместители, а ребёнок организует деятельность, управляет игрушками, озвучивает героев и комментирует сюжет(виды режиссёрских игр определяются в соответствии с разнообразием театров используемых в детском саду: настольный, плоскостной, бибабо, пальчиковый).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4100500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Игры с правилами.</a:t>
            </a:r>
            <a:endParaRPr lang="ru-RU" sz="40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47451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6034682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/>
              <a:t>Игра с правилами, так же как и учебная деятельность, обязательно даёт результат, развивает самоконтроль, самооценку. Игры с правилами имеют учебную задачу, которую нужно решить. В процессе этих игр ребёнок:</a:t>
            </a:r>
            <a:br>
              <a:rPr lang="ru-RU" sz="2800" b="1" dirty="0" smtClean="0"/>
            </a:br>
            <a:r>
              <a:rPr lang="ru-RU" sz="2800" b="1" dirty="0"/>
              <a:t> </a:t>
            </a:r>
            <a:r>
              <a:rPr lang="ru-RU" sz="2800" b="1" dirty="0" smtClean="0"/>
              <a:t>     1.Уточняет знания об окружающем мире.</a:t>
            </a:r>
            <a:br>
              <a:rPr lang="ru-RU" sz="2800" b="1" dirty="0" smtClean="0"/>
            </a:br>
            <a:r>
              <a:rPr lang="ru-RU" sz="2800" b="1" dirty="0"/>
              <a:t> </a:t>
            </a:r>
            <a:r>
              <a:rPr lang="ru-RU" sz="2800" b="1" dirty="0" smtClean="0"/>
              <a:t>     2.Учиться применять их в разных ситуациях.</a:t>
            </a:r>
            <a:br>
              <a:rPr lang="ru-RU" sz="2800" b="1" dirty="0" smtClean="0"/>
            </a:br>
            <a:r>
              <a:rPr lang="ru-RU" sz="2800" b="1" dirty="0"/>
              <a:t> </a:t>
            </a:r>
            <a:r>
              <a:rPr lang="ru-RU" sz="2800" b="1" dirty="0" smtClean="0"/>
              <a:t>     3.Усваивает систему этических правил.</a:t>
            </a:r>
            <a:br>
              <a:rPr lang="ru-RU" sz="2800" b="1" dirty="0" smtClean="0"/>
            </a:br>
            <a:r>
              <a:rPr lang="ru-RU" sz="2800" b="1" dirty="0"/>
              <a:t> </a:t>
            </a:r>
            <a:r>
              <a:rPr lang="ru-RU" sz="2800" b="1" dirty="0" smtClean="0"/>
              <a:t>     4.Игра организует ребёнка, ограничивает его</a:t>
            </a:r>
            <a:br>
              <a:rPr lang="ru-RU" sz="2800" b="1" dirty="0" smtClean="0"/>
            </a:br>
            <a:r>
              <a:rPr lang="ru-RU" sz="2800" b="1" dirty="0"/>
              <a:t> </a:t>
            </a:r>
            <a:r>
              <a:rPr lang="ru-RU" sz="2800" b="1" dirty="0" smtClean="0"/>
              <a:t>         спонтанную, импульсивную активность.</a:t>
            </a:r>
            <a:br>
              <a:rPr lang="ru-RU" sz="2800" b="1" dirty="0" smtClean="0"/>
            </a:br>
            <a:r>
              <a:rPr lang="ru-RU" sz="2800" b="1" dirty="0" smtClean="0"/>
              <a:t>Осознавая правила игры, дети начинают подчинять им </a:t>
            </a:r>
            <a:r>
              <a:rPr lang="ru-RU" sz="2800" b="1" smtClean="0"/>
              <a:t>свои действия.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672593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Дидактические игры .</a:t>
            </a:r>
            <a:endParaRPr lang="ru-RU" sz="40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1913278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363272" cy="6106690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/>
              <a:t>Дидактические игры относятся к играм с правилами.</a:t>
            </a:r>
            <a:br>
              <a:rPr lang="ru-RU" sz="2800" b="1" dirty="0" smtClean="0"/>
            </a:br>
            <a:r>
              <a:rPr lang="ru-RU" sz="2800" b="1" dirty="0" smtClean="0"/>
              <a:t>Они способствуют.</a:t>
            </a:r>
            <a:br>
              <a:rPr lang="ru-RU" sz="2800" b="1" dirty="0" smtClean="0"/>
            </a:br>
            <a:r>
              <a:rPr lang="ru-RU" sz="2800" b="1" dirty="0" smtClean="0"/>
              <a:t>1.Формированию у детей представления о предметном мире.</a:t>
            </a:r>
            <a:br>
              <a:rPr lang="ru-RU" sz="2800" b="1" dirty="0" smtClean="0"/>
            </a:br>
            <a:r>
              <a:rPr lang="ru-RU" sz="2800" b="1" dirty="0" smtClean="0"/>
              <a:t>2.Развивают самоконтроль, самооценку.</a:t>
            </a:r>
            <a:br>
              <a:rPr lang="ru-RU" sz="2800" b="1" dirty="0" smtClean="0"/>
            </a:br>
            <a:r>
              <a:rPr lang="ru-RU" sz="2800" b="1" dirty="0" smtClean="0"/>
              <a:t>3.Уточняют знания об окружающем мире.</a:t>
            </a:r>
            <a:br>
              <a:rPr lang="ru-RU" sz="2800" b="1" dirty="0" smtClean="0"/>
            </a:br>
            <a:r>
              <a:rPr lang="ru-RU" sz="2800" b="1" dirty="0" smtClean="0"/>
              <a:t>4.Совершенствуется речь.</a:t>
            </a:r>
            <a:br>
              <a:rPr lang="ru-RU" sz="2800" b="1" dirty="0" smtClean="0"/>
            </a:br>
            <a:r>
              <a:rPr lang="ru-RU" sz="2800" b="1" u="sng" dirty="0" smtClean="0">
                <a:solidFill>
                  <a:srgbClr val="FF0000"/>
                </a:solidFill>
              </a:rPr>
              <a:t>Правила игры имеют обучающий, организационный</a:t>
            </a:r>
            <a:r>
              <a:rPr lang="ru-RU" sz="2800" b="1" u="sng" dirty="0">
                <a:solidFill>
                  <a:srgbClr val="FF0000"/>
                </a:solidFill>
              </a:rPr>
              <a:t/>
            </a:r>
            <a:br>
              <a:rPr lang="ru-RU" sz="2800" b="1" u="sng" dirty="0">
                <a:solidFill>
                  <a:srgbClr val="FF0000"/>
                </a:solidFill>
              </a:rPr>
            </a:br>
            <a:r>
              <a:rPr lang="ru-RU" sz="2800" b="1" u="sng" dirty="0" smtClean="0">
                <a:solidFill>
                  <a:srgbClr val="FF0000"/>
                </a:solidFill>
              </a:rPr>
              <a:t>дисциплинирующий характер, и чаще всего они</a:t>
            </a:r>
            <a:br>
              <a:rPr lang="ru-RU" sz="2800" b="1" u="sng" dirty="0" smtClean="0">
                <a:solidFill>
                  <a:srgbClr val="FF0000"/>
                </a:solidFill>
              </a:rPr>
            </a:br>
            <a:r>
              <a:rPr lang="ru-RU" sz="2800" b="1" u="sng" dirty="0" smtClean="0">
                <a:solidFill>
                  <a:srgbClr val="FF0000"/>
                </a:solidFill>
              </a:rPr>
              <a:t>разнообразно сочетаются между собой.</a:t>
            </a:r>
            <a:endParaRPr lang="ru-RU" sz="2800" b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83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1354162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>Игра – важное средство умственного воспитания ребёнка. В ней умственная активность детей всегда связана с работой воображения, которое проявляется в поиске средств для выполнения задуманного.</a:t>
            </a:r>
            <a:endParaRPr lang="ru-RU" sz="28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1844824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354171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20688"/>
            <a:ext cx="8435280" cy="5760640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rgbClr val="FF0000"/>
                </a:solidFill>
              </a:rPr>
              <a:t>Обучающие правила .</a:t>
            </a:r>
            <a:r>
              <a:rPr lang="ru-RU" sz="2800" b="1" dirty="0"/>
              <a:t>П</a:t>
            </a:r>
            <a:r>
              <a:rPr lang="ru-RU" sz="2800" b="1" dirty="0" smtClean="0"/>
              <a:t>омогают раскрыть перед детьми, что и как нужно делать, они соотносятся с игровыми действиями, усиливают их роль, раскрывают способ действий.</a:t>
            </a:r>
            <a:br>
              <a:rPr lang="ru-RU" sz="2800" b="1" dirty="0" smtClean="0"/>
            </a:br>
            <a:r>
              <a:rPr lang="ru-RU" sz="2800" b="1" dirty="0" smtClean="0"/>
              <a:t>Правила организуют познавательную деятельность детей: что-то рассмотреть, подумать, сравнить,</a:t>
            </a:r>
            <a:br>
              <a:rPr lang="ru-RU" sz="2800" b="1" dirty="0" smtClean="0"/>
            </a:br>
            <a:r>
              <a:rPr lang="ru-RU" sz="2800" b="1" dirty="0" smtClean="0"/>
              <a:t>найти способ решения поставленной игровой задачи.</a:t>
            </a:r>
            <a:br>
              <a:rPr lang="ru-RU" sz="2800" b="1" dirty="0" smtClean="0"/>
            </a:br>
            <a:r>
              <a:rPr lang="ru-RU" sz="2800" b="1" dirty="0" smtClean="0">
                <a:solidFill>
                  <a:srgbClr val="FF0000"/>
                </a:solidFill>
              </a:rPr>
              <a:t>Организующие правила.</a:t>
            </a:r>
            <a:r>
              <a:rPr lang="ru-RU" sz="2800" b="1" dirty="0" smtClean="0"/>
              <a:t> Определяют порядок, последовательность игровых действий и взаимоотношений детей. Правила игры должны быть направлены на воспитание положительных игровых отношений и реальных в их </a:t>
            </a:r>
            <a:r>
              <a:rPr lang="ru-RU" sz="2800" b="1" dirty="0" err="1" smtClean="0"/>
              <a:t>взаимосвязи.В</a:t>
            </a:r>
            <a:r>
              <a:rPr lang="ru-RU" sz="2800" b="1" dirty="0" smtClean="0"/>
              <a:t> этом их воспитательное действие.</a:t>
            </a:r>
            <a:br>
              <a:rPr lang="ru-RU" sz="2800" b="1" dirty="0" smtClean="0"/>
            </a:br>
            <a:r>
              <a:rPr lang="ru-RU" sz="2800" b="1" dirty="0" smtClean="0"/>
              <a:t> </a:t>
            </a:r>
            <a:br>
              <a:rPr lang="ru-RU" sz="2800" b="1" dirty="0" smtClean="0"/>
            </a:br>
            <a:r>
              <a:rPr lang="ru-RU" sz="2800" b="1" dirty="0" smtClean="0"/>
              <a:t> 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85385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800" b="1" dirty="0" smtClean="0"/>
              <a:t>Систематическое использование дидактических игр в педагогическом процессе способствует социально-личностной готовности детей к школе.</a:t>
            </a:r>
            <a:endParaRPr lang="ru-RU" sz="28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2171095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6034682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b="1" dirty="0"/>
              <a:t> </a:t>
            </a:r>
            <a:r>
              <a:rPr lang="ru-RU" sz="4000" b="1" dirty="0" smtClean="0"/>
              <a:t>  </a:t>
            </a:r>
            <a:br>
              <a:rPr lang="ru-RU" sz="4000" b="1" dirty="0" smtClean="0"/>
            </a:br>
            <a:r>
              <a:rPr lang="ru-RU" sz="4000" b="1" dirty="0" smtClean="0"/>
              <a:t>               Словесные игры.</a:t>
            </a:r>
            <a:br>
              <a:rPr lang="ru-RU" sz="4000" b="1" dirty="0" smtClean="0"/>
            </a:br>
            <a:r>
              <a:rPr lang="ru-RU" sz="3100" b="1" dirty="0" smtClean="0"/>
              <a:t>В словесной игре дети учатся мыслить о вещах, которые они непосредственно не воспринимают, с которыми в данное время не действуют. Эта игра учит опираться в решении задач на представление о ранее воспринятых предметах. Словесная игра таит в себе большие возможности для развития умственной деятельности детей.</a:t>
            </a:r>
            <a:br>
              <a:rPr lang="ru-RU" sz="3100" b="1" dirty="0" smtClean="0"/>
            </a:br>
            <a:r>
              <a:rPr lang="ru-RU" sz="3100" b="1" dirty="0" smtClean="0"/>
              <a:t>У детей старшего дошкольного возраста, начинает формироваться словесное мышление и его надо развивать. Лучший способ – это словесная игра.</a:t>
            </a:r>
            <a:br>
              <a:rPr lang="ru-RU" sz="3100" b="1" dirty="0" smtClean="0"/>
            </a:br>
            <a:endParaRPr lang="ru-RU" sz="3100" b="1" dirty="0"/>
          </a:p>
        </p:txBody>
      </p:sp>
    </p:spTree>
    <p:extLst>
      <p:ext uri="{BB962C8B-B14F-4D97-AF65-F5344CB8AC3E}">
        <p14:creationId xmlns:p14="http://schemas.microsoft.com/office/powerpoint/2010/main" val="3662053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5962674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/>
              <a:t>В словесных играх ребёнок самостоятельно решает</a:t>
            </a:r>
            <a:br>
              <a:rPr lang="ru-RU" sz="2800" b="1" dirty="0" smtClean="0"/>
            </a:br>
            <a:r>
              <a:rPr lang="ru-RU" sz="2800" b="1" dirty="0" smtClean="0"/>
              <a:t>разнообразные мыслительные задачи: описывает предмет, отгадывает по описанию и. т.д. В игровой форме сам процесс мышления протекает быстрее, активнее, так как игра – вид деятельности присущий этому возрасту. В игре ребёнок преодолевает трудности умственной работы легко, не замечая, что </a:t>
            </a:r>
            <a:r>
              <a:rPr lang="ru-RU" sz="2800" b="1" smtClean="0"/>
              <a:t>его учат.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525151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5962674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/>
              <a:t>Словесная игра – доступный, полезный, эффективный метод воспитания самостоятельности мышления у детей. При этом необходимо учитывать, что эти игры будут способствовать развитию самостоятельности мышления лишь в том случае, если они будут проводиться в определённой системе с использованием правильной методике, а значит способствовать подготовке ребёнка к обучению в школе. 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423493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Подвижные игры.</a:t>
            </a:r>
            <a:endParaRPr lang="ru-RU" sz="40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4025572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5818658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/>
              <a:t>Правильно организованные и систематически проводимые подвижные игры формируют характер, волю, воспитывают патриотические и интернациональные чувства. А именно подвижным народным играм отводится серьёзная роль в подготовке ребёнка к школьному обучению.</a:t>
            </a:r>
            <a:br>
              <a:rPr lang="ru-RU" sz="2800" b="1" dirty="0" smtClean="0"/>
            </a:br>
            <a:r>
              <a:rPr lang="ru-RU" sz="2800" b="1" dirty="0" smtClean="0"/>
              <a:t>Недостаточно научить детей движениям, необходимым для нормальной жизнедеятельности, надо используя подвижные народные игры формировать социальные качества в том числе: самостоятельность, ответственность, содействие. 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4175263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3213993" cy="612068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Эти качества формируются в п/и не только за счёт решения двигательной </a:t>
            </a:r>
            <a:r>
              <a:rPr lang="ru-RU" sz="2800" dirty="0" err="1" smtClean="0"/>
              <a:t>задачи.Установле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но: создание самими детьми детских коллективов – это результат развития детских </a:t>
            </a:r>
            <a:r>
              <a:rPr lang="ru-RU" sz="2800" dirty="0" err="1" smtClean="0"/>
              <a:t>взаимоот</a:t>
            </a:r>
            <a:r>
              <a:rPr lang="ru-RU" sz="2800" dirty="0" smtClean="0"/>
              <a:t>-</a:t>
            </a:r>
            <a:br>
              <a:rPr lang="ru-RU" sz="2800" dirty="0" smtClean="0"/>
            </a:br>
            <a:r>
              <a:rPr lang="ru-RU" sz="2800" dirty="0" smtClean="0"/>
              <a:t>ношений, игровых навыков и умений.</a:t>
            </a:r>
            <a:endParaRPr lang="ru-RU" sz="2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5050" y="1282700"/>
            <a:ext cx="5111750" cy="383381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9251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5962674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/>
              <a:t>В творческих подвижных играх развиваются особые формы воображения и мышления. Дети могут видоизменять ранее усвоенные образцы движений, придумывать новые композиции движений, передавать на языке движений образы различных объектов, обнаруживая при этом инициативность, самостоятельность и свободу.</a:t>
            </a:r>
            <a:br>
              <a:rPr lang="ru-RU" sz="2800" b="1" dirty="0" smtClean="0"/>
            </a:br>
            <a:r>
              <a:rPr lang="ru-RU" sz="2800" b="1" dirty="0" smtClean="0"/>
              <a:t>А это уже предпосылки будущего умения самостоятельно ставить и творчески решать учебные задачи.</a:t>
            </a:r>
            <a:br>
              <a:rPr lang="ru-RU" sz="2800" b="1" dirty="0" smtClean="0"/>
            </a:b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98353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6250706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/>
              <a:t>В ходе совместного решения двигательных задач у дошкольников проявляется не только стремление и умение ориентироваться на позицию другого человека, но и важные коммуникативные качества, их движения становятся подлинно выразительными и эмоционально насыщенными.</a:t>
            </a:r>
            <a:br>
              <a:rPr lang="ru-RU" sz="2800" b="1" dirty="0" smtClean="0"/>
            </a:br>
            <a:r>
              <a:rPr lang="ru-RU" sz="2800" b="1" dirty="0" smtClean="0"/>
              <a:t>А это весьма важный факт так необходимый для построения конструктивного учебного сотрудничества с учителями и другими детьми на уроках в школе.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743851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1354162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b="1" dirty="0" smtClean="0"/>
              <a:t>Через игру:</a:t>
            </a:r>
            <a:br>
              <a:rPr lang="ru-RU" sz="2800" b="1" dirty="0" smtClean="0"/>
            </a:br>
            <a:r>
              <a:rPr lang="ru-RU" sz="2800" b="1" dirty="0" smtClean="0"/>
              <a:t>1.Познаётся окружающий мир.</a:t>
            </a:r>
            <a:br>
              <a:rPr lang="ru-RU" sz="2800" b="1" dirty="0" smtClean="0"/>
            </a:br>
            <a:r>
              <a:rPr lang="ru-RU" sz="2800" b="1" dirty="0" smtClean="0"/>
              <a:t>2.Развиваются их личностные качества.</a:t>
            </a:r>
            <a:br>
              <a:rPr lang="ru-RU" sz="2800" b="1" dirty="0" smtClean="0"/>
            </a:br>
            <a:r>
              <a:rPr lang="ru-RU" sz="2800" b="1" dirty="0" smtClean="0"/>
              <a:t>Что обеспечивает готовность к новой, более сложной ведущей деятельности – учебной.</a:t>
            </a:r>
            <a:endParaRPr lang="ru-RU" sz="28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2060848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647291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800" b="1" dirty="0" smtClean="0"/>
              <a:t>Таким образом недостаток игровой деятельности отрицательно сказывается на полноценном развитии </a:t>
            </a:r>
            <a:r>
              <a:rPr lang="ru-RU" sz="2800" b="1" smtClean="0"/>
              <a:t>детей и формировании </a:t>
            </a:r>
            <a:r>
              <a:rPr lang="ru-RU" sz="2800" b="1" dirty="0" smtClean="0"/>
              <a:t>их готовности к школе.</a:t>
            </a:r>
            <a:endParaRPr lang="ru-RU" sz="28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2852205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363272" cy="5602634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/>
              <a:t>Стратегия современного дошкольного образования должна быть направлена на полноценное использование разных видов игр в педагогическом процессе детского сада, потому что именно в игре зарождаются и развиваются главные личностные качества дошкольника, обеспечивающие успешность его обучения в школе.</a:t>
            </a:r>
            <a:br>
              <a:rPr lang="ru-RU" sz="3200" b="1" dirty="0" smtClean="0"/>
            </a:br>
            <a:r>
              <a:rPr lang="ru-RU" sz="3200" b="1" dirty="0" smtClean="0"/>
              <a:t>Образовательный процесс в ДОУ должен быть нацелен на развитие личностных качеств каждого ребёнка. В первую очередь таких как: 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4054014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445624" cy="6048672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b="1" dirty="0" smtClean="0"/>
              <a:t>1.Самостоятельность ( способность без посторонней помощи пользоваться средствами и способами взаимодействия с миром ) ;</a:t>
            </a:r>
            <a:br>
              <a:rPr lang="ru-RU" sz="2800" b="1" dirty="0" smtClean="0"/>
            </a:br>
            <a:r>
              <a:rPr lang="ru-RU" sz="2800" b="1" dirty="0" smtClean="0"/>
              <a:t>2.Инициативность ( способность ребёнка самому начать какую-то деятельность и вовлекать в неё других людей);</a:t>
            </a:r>
            <a:br>
              <a:rPr lang="ru-RU" sz="2800" b="1" dirty="0" smtClean="0"/>
            </a:br>
            <a:r>
              <a:rPr lang="ru-RU" sz="2800" b="1" dirty="0" smtClean="0"/>
              <a:t>3.Ответственность ( стремление к решению задач деятельности без помощи со стороны других людей, умение поставить цель деятельности, реализовать задуманное и получить результат);</a:t>
            </a:r>
            <a:br>
              <a:rPr lang="ru-RU" sz="2800" b="1" dirty="0" smtClean="0"/>
            </a:br>
            <a:r>
              <a:rPr lang="ru-RU" sz="2800" b="1" dirty="0" smtClean="0"/>
              <a:t>4.Творчество ( наличие у ребёнка мотивов, знаний и умений, благодаря которым им создаётся продукт, отличающийся новизной, оригинальностью, уникальностью);</a:t>
            </a:r>
            <a:br>
              <a:rPr lang="ru-RU" sz="2800" b="1" dirty="0" smtClean="0"/>
            </a:br>
            <a:r>
              <a:rPr lang="ru-RU" sz="2800" b="1" dirty="0" smtClean="0"/>
              <a:t>5.Коммуникабельность ( способность достигать социальной общности при сохранении собственной индивидуальности ).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60563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/>
              <a:t>Условно детские игры можно разделить на две большие группы.</a:t>
            </a:r>
            <a:endParaRPr lang="ru-RU" sz="36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Сюжетно-ролевые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635449"/>
            <a:ext cx="4040187" cy="3030140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/>
              <a:t>Игры с правилами.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5" y="2634854"/>
            <a:ext cx="4041775" cy="3031330"/>
          </a:xfrm>
        </p:spPr>
      </p:pic>
    </p:spTree>
    <p:extLst>
      <p:ext uri="{BB962C8B-B14F-4D97-AF65-F5344CB8AC3E}">
        <p14:creationId xmlns:p14="http://schemas.microsoft.com/office/powerpoint/2010/main" val="1983018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6034682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/>
              <a:t>1.Сюжетно-ролевые игры включают в себя игры на бытовые темы, строительные игры, театрализованные игры, игры-забавы и развлечения.</a:t>
            </a:r>
            <a:br>
              <a:rPr lang="ru-RU" sz="2800" b="1" dirty="0" smtClean="0"/>
            </a:br>
            <a:r>
              <a:rPr lang="ru-RU" sz="2800" b="1" dirty="0" smtClean="0"/>
              <a:t>2.К играм с правилами относятся дидактические игры (игры с предметами и игрушками, словесные дидактические игры, настольно-печатные игры), подвижные игры с элементами спорта и народные подвижные игры. </a:t>
            </a:r>
            <a:br>
              <a:rPr lang="ru-RU" sz="2800" b="1" dirty="0" smtClean="0"/>
            </a:b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098213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6034682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/>
              <a:t>Для успешного обучения в школе детям необходим достаточный  опыт участия в этих играх. </a:t>
            </a:r>
            <a:br>
              <a:rPr lang="ru-RU" sz="2800" b="1" dirty="0" smtClean="0"/>
            </a:br>
            <a:r>
              <a:rPr lang="ru-RU" sz="2800" b="1" dirty="0" smtClean="0"/>
              <a:t>Преимуществом любой игры перед другими видами деятельности является то, что в ней ребёнок добровольно подчиняется определённым правилам, именно выполнение правил доставляет ему максимальное удовольствие. Это делает поведение ребёнка осмысленным и осознанным.</a:t>
            </a:r>
            <a:br>
              <a:rPr lang="ru-RU" sz="2800" b="1" dirty="0" smtClean="0"/>
            </a:br>
            <a:r>
              <a:rPr lang="ru-RU" sz="2800" b="1" dirty="0" smtClean="0"/>
              <a:t>Результаты исследований учёных всего мира свидетельствуют о том, что недостаток игры наносит невосполнимый ущерб развитию детей в целом и отрицательно сказываются на их готовности к школе.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140678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629</TotalTime>
  <Words>1036</Words>
  <Application>Microsoft Office PowerPoint</Application>
  <PresentationFormat>Экран (4:3)</PresentationFormat>
  <Paragraphs>50</Paragraphs>
  <Slides>40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Тема Office</vt:lpstr>
      <vt:lpstr>Игра – как средство подготовки детей к школе.</vt:lpstr>
      <vt:lpstr>Невозможно представить дошкольное детство без игры. Здесь формируются все стороны личности ребёнка. Этим объясняются огромные воспитательные возможности игры, которую психологи считают ведущей деятельностью дошкольника.</vt:lpstr>
      <vt:lpstr>Игра – важное средство умственного воспитания ребёнка. В ней умственная активность детей всегда связана с работой воображения, которое проявляется в поиске средств для выполнения задуманного.</vt:lpstr>
      <vt:lpstr>Через игру: 1.Познаётся окружающий мир. 2.Развиваются их личностные качества. Что обеспечивает готовность к новой, более сложной ведущей деятельности – учебной.</vt:lpstr>
      <vt:lpstr>Стратегия современного дошкольного образования должна быть направлена на полноценное использование разных видов игр в педагогическом процессе детского сада, потому что именно в игре зарождаются и развиваются главные личностные качества дошкольника, обеспечивающие успешность его обучения в школе. Образовательный процесс в ДОУ должен быть нацелен на развитие личностных качеств каждого ребёнка. В первую очередь таких как: </vt:lpstr>
      <vt:lpstr>1.Самостоятельность ( способность без посторонней помощи пользоваться средствами и способами взаимодействия с миром ) ; 2.Инициативность ( способность ребёнка самому начать какую-то деятельность и вовлекать в неё других людей); 3.Ответственность ( стремление к решению задач деятельности без помощи со стороны других людей, умение поставить цель деятельности, реализовать задуманное и получить результат); 4.Творчество ( наличие у ребёнка мотивов, знаний и умений, благодаря которым им создаётся продукт, отличающийся новизной, оригинальностью, уникальностью); 5.Коммуникабельность ( способность достигать социальной общности при сохранении собственной индивидуальности ).</vt:lpstr>
      <vt:lpstr>Условно детские игры можно разделить на две большие группы.</vt:lpstr>
      <vt:lpstr>1.Сюжетно-ролевые игры включают в себя игры на бытовые темы, строительные игры, театрализованные игры, игры-забавы и развлечения. 2.К играм с правилами относятся дидактические игры (игры с предметами и игрушками, словесные дидактические игры, настольно-печатные игры), подвижные игры с элементами спорта и народные подвижные игры.  </vt:lpstr>
      <vt:lpstr>Для успешного обучения в школе детям необходим достаточный  опыт участия в этих играх.  Преимуществом любой игры перед другими видами деятельности является то, что в ней ребёнок добровольно подчиняется определённым правилам, именно выполнение правил доставляет ему максимальное удовольствие. Это делает поведение ребёнка осмысленным и осознанным. Результаты исследований учёных всего мира свидетельствуют о том, что недостаток игры наносит невосполнимый ущерб развитию детей в целом и отрицательно сказываются на их готовности к школе.</vt:lpstr>
      <vt:lpstr>Сюжетно-ролевые игры.</vt:lpstr>
      <vt:lpstr>Развивающее значение сюжетно-ролевой игры многообразно. 1.Ребёнок познаёт окружающий мир. 2.Развиваются мышление, чувства, воля. 3.Формируются взаимоотношения со сверстниками. 4.Происходит становление самооценки и самосознания. 5.Создаются благоприятные условия для развития  речи, коммуникативных навыков. </vt:lpstr>
      <vt:lpstr>Для того чтобы отобразить в игре какие-либо стороны жизни взрослых, дети должны предварительно с ними познакомиться, разумеется с помощью старших. При организации игры и в ходе неё от взрослых могут быть получены дополнительные сведения, но главное не количество сведений, полученных ребёнком, а качество их усвоения. То, что пропущенно через игру, дети воспринимают не так, как то, о чём они только слышали от взрослых или даже наблюдали сами.</vt:lpstr>
      <vt:lpstr>а)В процессе игры дети берут на себя различные роли, как бы замещают людей, находящихся между собой в определённых социальных взаимоотношениях, и их действия. Они постигают суть отношений между людьми. б)В игре у детей складывается символическая функция сознания, состоящая в использовании вместо реальных предметов их заместителей. Кубик – вместо мыла. Стул – вместо автомобиля и. т. д. А это начало пути, ведущего к усвоению и использованию всего богатства человеческой культуры, передающейся из поколения в поколение ввиде устной и письменной речи, математических символов и. т. д.  </vt:lpstr>
      <vt:lpstr>Необходимость использовать в игре не те предметы, которые употребляются в деятельности взрослых, а другие, лишь напоминающие их и позволяющие выполнять игровые действия, толкает детей на путь поиска подходящих заместителей; один и тот же заместитель начинает использоваться для обозначения разных предметов, и наоборот. А это уже элементы воображения и творчества. Способность к наглядному моделированию, развитое воображение необходимы в различных видах труда, и , если они не будут сформированы в дошкольном детстве, наверстать это потом очень трудно.</vt:lpstr>
      <vt:lpstr>Ещё одно приобретение в умственном развитии, связанное с игрой – формирование способности становиться на точку зрения другого человека, смотреть на вещи его глазами.</vt:lpstr>
      <vt:lpstr> В игре всё условно, «понарошку». Благодаря этому можно преодолеть неприязнь, страх, получив взамен внутренний эмоциональный комфорт. А научившись управлять собой через воображаемую ситуацию – приобрести способность к реализации собственных намерений в реальной жизни.</vt:lpstr>
      <vt:lpstr>Именно в сюжетной игре, где всё условно, проживая ту или иную ситуацию, ребёнок проникает в сферу социальных отношений взрослых, моделируя их по-своему. Поэтому в реальной жизни содержание детских игр многообразно и зависит от интересов ребёнка, опыта жизни его семьи, средств массовой информации и многого другого. Малыш не может водить настоящий автомобиль, зато роль водителя позволяет ему ощутить себя умелым, пережить все радости и проблемы взрослой жизни, связанные с этим: путешествие, ремонт, авария, взаимоотношения с пассажирами и. т.д. </vt:lpstr>
      <vt:lpstr>Благодаря игре, ребёнок учиться ориентироваться в социальных отношениях, а это значит, что, став взрослым,  он сможет избежать многих неприятностей. При этом возникающие в игре реальные отношения детей друг с другом имеют огромное значение для формирования способности к взаимодействию, так как являются практикой их коллективных действий. Поэтому учёные установили, что сюжетно-ролевая игра имеет самое непосредственное отношение в подготовке ребёнка к школе.</vt:lpstr>
      <vt:lpstr>Театрализованные игры.</vt:lpstr>
      <vt:lpstr>Театрализованная игра является эффективным средством социализации дошкольника в процессе осмысления им нравственного подтекста литературного или фольклорного произведения и участия в игре, которая имеет коллективный характер, что и создаёт благоприятные условия для развития чувства партнёрства и освоение способов позитивного воздействия.</vt:lpstr>
      <vt:lpstr>Презентация PowerPoint</vt:lpstr>
      <vt:lpstr>Велико значение театрализованной игры и для речевого развития(совершенствование диалогов, монологов, выразительности речи).</vt:lpstr>
      <vt:lpstr>Театрализованные игры можно разделить на две основные группы.</vt:lpstr>
      <vt:lpstr>1.В играх-драматизациях ребёнок, исполняя роль в качестве «артиста» самостоятельно создаёт образ с помощью средств вербальной и невербальной выразительности. Виды драматизации являются игры- имитации(образы людей, животных, литературных персонажей, постановка спектаклей, игры- импровизации с разыгрыванием сюжета без предварительной подготовки).</vt:lpstr>
      <vt:lpstr>2. В режиссёрских играх артистами являются игрушки или их заместители, а ребёнок организует деятельность, управляет игрушками, озвучивает героев и комментирует сюжет(виды режиссёрских игр определяются в соответствии с разнообразием театров используемых в детском саду: настольный, плоскостной, бибабо, пальчиковый).</vt:lpstr>
      <vt:lpstr>Игры с правилами.</vt:lpstr>
      <vt:lpstr>Игра с правилами, так же как и учебная деятельность, обязательно даёт результат, развивает самоконтроль, самооценку. Игры с правилами имеют учебную задачу, которую нужно решить. В процессе этих игр ребёнок:       1.Уточняет знания об окружающем мире.       2.Учиться применять их в разных ситуациях.       3.Усваивает систему этических правил.       4.Игра организует ребёнка, ограничивает его           спонтанную, импульсивную активность. Осознавая правила игры, дети начинают подчинять им свои действия.</vt:lpstr>
      <vt:lpstr>Дидактические игры .</vt:lpstr>
      <vt:lpstr>Дидактические игры относятся к играм с правилами. Они способствуют. 1.Формированию у детей представления о предметном мире. 2.Развивают самоконтроль, самооценку. 3.Уточняют знания об окружающем мире. 4.Совершенствуется речь. Правила игры имеют обучающий, организационный дисциплинирующий характер, и чаще всего они разнообразно сочетаются между собой.</vt:lpstr>
      <vt:lpstr>Обучающие правила .Помогают раскрыть перед детьми, что и как нужно делать, они соотносятся с игровыми действиями, усиливают их роль, раскрывают способ действий. Правила организуют познавательную деятельность детей: что-то рассмотреть, подумать, сравнить, найти способ решения поставленной игровой задачи. Организующие правила. Определяют порядок, последовательность игровых действий и взаимоотношений детей. Правила игры должны быть направлены на воспитание положительных игровых отношений и реальных в их взаимосвязи.В этом их воспитательное действие.    </vt:lpstr>
      <vt:lpstr>Систематическое использование дидактических игр в педагогическом процессе способствует социально-личностной готовности детей к школе.</vt:lpstr>
      <vt:lpstr>                   Словесные игры. В словесной игре дети учатся мыслить о вещах, которые они непосредственно не воспринимают, с которыми в данное время не действуют. Эта игра учит опираться в решении задач на представление о ранее воспринятых предметах. Словесная игра таит в себе большие возможности для развития умственной деятельности детей. У детей старшего дошкольного возраста, начинает формироваться словесное мышление и его надо развивать. Лучший способ – это словесная игра. </vt:lpstr>
      <vt:lpstr>В словесных играх ребёнок самостоятельно решает разнообразные мыслительные задачи: описывает предмет, отгадывает по описанию и. т.д. В игровой форме сам процесс мышления протекает быстрее, активнее, так как игра – вид деятельности присущий этому возрасту. В игре ребёнок преодолевает трудности умственной работы легко, не замечая, что его учат.</vt:lpstr>
      <vt:lpstr>Словесная игра – доступный, полезный, эффективный метод воспитания самостоятельности мышления у детей. При этом необходимо учитывать, что эти игры будут способствовать развитию самостоятельности мышления лишь в том случае, если они будут проводиться в определённой системе с использованием правильной методике, а значит способствовать подготовке ребёнка к обучению в школе. </vt:lpstr>
      <vt:lpstr>Подвижные игры.</vt:lpstr>
      <vt:lpstr>Правильно организованные и систематически проводимые подвижные игры формируют характер, волю, воспитывают патриотические и интернациональные чувства. А именно подвижным народным играм отводится серьёзная роль в подготовке ребёнка к школьному обучению. Недостаточно научить детей движениям, необходимым для нормальной жизнедеятельности, надо используя подвижные народные игры формировать социальные качества в том числе: самостоятельность, ответственность, содействие. </vt:lpstr>
      <vt:lpstr>Эти качества формируются в п/и не только за счёт решения двигательной задачи.Установле но: создание самими детьми детских коллективов – это результат развития детских взаимоот- ношений, игровых навыков и умений.</vt:lpstr>
      <vt:lpstr>В творческих подвижных играх развиваются особые формы воображения и мышления. Дети могут видоизменять ранее усвоенные образцы движений, придумывать новые композиции движений, передавать на языке движений образы различных объектов, обнаруживая при этом инициативность, самостоятельность и свободу. А это уже предпосылки будущего умения самостоятельно ставить и творчески решать учебные задачи. </vt:lpstr>
      <vt:lpstr>В ходе совместного решения двигательных задач у дошкольников проявляется не только стремление и умение ориентироваться на позицию другого человека, но и важные коммуникативные качества, их движения становятся подлинно выразительными и эмоционально насыщенными. А это весьма важный факт так необходимый для построения конструктивного учебного сотрудничества с учителями и другими детьми на уроках в школе.</vt:lpstr>
      <vt:lpstr>Таким образом недостаток игровой деятельности отрицательно сказывается на полноценном развитии детей и формировании их готовности к школе.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– как средство подготовки детей к школе.</dc:title>
  <dc:creator>Пользователь</dc:creator>
  <cp:lastModifiedBy>Пользователь</cp:lastModifiedBy>
  <cp:revision>67</cp:revision>
  <dcterms:created xsi:type="dcterms:W3CDTF">2011-09-07T14:18:54Z</dcterms:created>
  <dcterms:modified xsi:type="dcterms:W3CDTF">2017-01-18T08:29:41Z</dcterms:modified>
</cp:coreProperties>
</file>