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5B651-E804-4160-81C6-0AF9A1FAC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CD9F3-3583-46AA-A4A1-4E6B8D9203E2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4772C-649D-43FC-90F2-1755ED8C9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latin typeface="Comic Sans MS" pitchFamily="66" charset="0"/>
              </a:rPr>
              <a:t>«История </a:t>
            </a:r>
            <a:br>
              <a:rPr lang="ru-RU" i="1" dirty="0" smtClean="0">
                <a:latin typeface="Comic Sans MS" pitchFamily="66" charset="0"/>
              </a:rPr>
            </a:br>
            <a:r>
              <a:rPr lang="ru-RU" i="1" dirty="0" smtClean="0">
                <a:latin typeface="Comic Sans MS" pitchFamily="66" charset="0"/>
              </a:rPr>
              <a:t>олимпийских игр»</a:t>
            </a:r>
            <a:endParaRPr lang="ru-RU" i="1" dirty="0" smtClean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4221088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 algn="ctr">
              <a:lnSpc>
                <a:spcPct val="90000"/>
              </a:lnSpc>
              <a:defRPr/>
            </a:pPr>
            <a:r>
              <a:rPr lang="ru-RU" sz="2400" dirty="0" smtClean="0"/>
              <a:t>Выполнил: учитель физической культуры </a:t>
            </a:r>
            <a:r>
              <a:rPr lang="ru-RU" sz="2400" dirty="0" err="1" smtClean="0"/>
              <a:t>Хайретдинов</a:t>
            </a:r>
            <a:r>
              <a:rPr lang="ru-RU" sz="2400" dirty="0" smtClean="0"/>
              <a:t> Р.М</a:t>
            </a:r>
            <a:r>
              <a:rPr lang="ru-RU" sz="2400" dirty="0" smtClean="0"/>
              <a:t>. </a:t>
            </a: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949280"/>
            <a:ext cx="2425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Красная Горка </a:t>
            </a:r>
            <a:r>
              <a:rPr lang="ru-RU" dirty="0" smtClean="0"/>
              <a:t>2014г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i="1" smtClean="0"/>
              <a:t>Возникновение Олимпийских игр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4724400" cy="3352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600" dirty="0" smtClean="0"/>
              <a:t>           Возникновение </a:t>
            </a:r>
            <a:r>
              <a:rPr lang="ru-RU" sz="2600" dirty="0" smtClean="0"/>
              <a:t>Олимпийских игр относится к далекому прошлому. Древние греки создали множество прекрасных легенд, рассказывающих о том, как появились Олимпийские игры.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572000"/>
            <a:ext cx="9144000" cy="182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600" dirty="0" smtClean="0"/>
              <a:t>          Легенды </a:t>
            </a:r>
            <a:r>
              <a:rPr lang="ru-RU" sz="2600" dirty="0" smtClean="0"/>
              <a:t>утверждают, что в Олимпии около могилы Крона, отца Зевса, состоялись соревнования по бегу. И будто бы их организовал сам Зевс, который таким образом отпраздновал победу над своим отцом, сделавшую его властелином мира.</a:t>
            </a:r>
          </a:p>
        </p:txBody>
      </p:sp>
      <p:pic>
        <p:nvPicPr>
          <p:cNvPr id="4101" name="Picture 5" descr="bd172a5722d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981200"/>
            <a:ext cx="4572000" cy="2214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smtClean="0"/>
              <a:t>Начало Игр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057400"/>
            <a:ext cx="4419600" cy="4114800"/>
          </a:xfrm>
        </p:spPr>
        <p:txBody>
          <a:bodyPr>
            <a:normAutofit/>
          </a:bodyPr>
          <a:lstStyle/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200" dirty="0" smtClean="0"/>
              <a:t>              В </a:t>
            </a:r>
            <a:r>
              <a:rPr lang="ru-RU" sz="2200" dirty="0" smtClean="0"/>
              <a:t>первый день Олимпийских Игр приносились жертвы богам, а спортсмены давали клятву перед статуей Зевса. Вместе с возобновлением Игр вернулась и клятва. Сегодня она звучит так: "Я клянусь, что, прибывая на Олимпийские Игры, я буду соревноваться честно и согласно правилам, а своим участием прославлять свою страну и спорт</a:t>
            </a:r>
            <a:r>
              <a:rPr lang="ru-RU" sz="2200" dirty="0" smtClean="0"/>
              <a:t>".</a:t>
            </a:r>
          </a:p>
          <a:p>
            <a:pPr marL="533400" indent="-533400" algn="ctr" eaLnBrk="1" hangingPunct="1">
              <a:lnSpc>
                <a:spcPct val="90000"/>
              </a:lnSpc>
              <a:buFontTx/>
              <a:buNone/>
              <a:defRPr/>
            </a:pPr>
            <a:endParaRPr lang="ru-RU" sz="2200" dirty="0" smtClean="0"/>
          </a:p>
        </p:txBody>
      </p:sp>
      <p:pic>
        <p:nvPicPr>
          <p:cNvPr id="6148" name="Picture 10" descr="d48fc4f1ed7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146300"/>
            <a:ext cx="4495800" cy="3297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4343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500" dirty="0" smtClean="0"/>
              <a:t>            Древнегреческие </a:t>
            </a:r>
            <a:r>
              <a:rPr lang="ru-RU" sz="2500" dirty="0" smtClean="0"/>
              <a:t>атлеты соревновались голыми. От слова «голый» («</a:t>
            </a:r>
            <a:r>
              <a:rPr lang="ru-RU" sz="2500" dirty="0" err="1" smtClean="0"/>
              <a:t>гимнос</a:t>
            </a:r>
            <a:r>
              <a:rPr lang="ru-RU" sz="2500" dirty="0" smtClean="0"/>
              <a:t>») происходит слово "гимнастика". Обнаженное тело не считалось чем-то стыдным - наоборот, оно показывало, как упорно спортсмен тренировался. Стыдным было иметь неспортивное, нетренированное тело.</a:t>
            </a:r>
          </a:p>
        </p:txBody>
      </p:sp>
      <p:pic>
        <p:nvPicPr>
          <p:cNvPr id="7171" name="Picture 6" descr="0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905000"/>
            <a:ext cx="4495800" cy="3152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i="1" smtClean="0"/>
              <a:t>Символы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05000"/>
            <a:ext cx="48006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     Пять </a:t>
            </a:r>
            <a:r>
              <a:rPr lang="ru-RU" dirty="0" smtClean="0"/>
              <a:t>олимпийских колец - это пять материков, а их переплетение - дружба и сотрудничество всех народов мира.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4038600"/>
            <a:ext cx="60198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        Немного </a:t>
            </a:r>
            <a:r>
              <a:rPr lang="ru-RU" dirty="0" smtClean="0"/>
              <a:t>о символах. Олимпийский огонь, горящий на всем протяжении соревнований, привносит в нашу эпоху дух древних соревнований. </a:t>
            </a:r>
          </a:p>
        </p:txBody>
      </p:sp>
      <p:pic>
        <p:nvPicPr>
          <p:cNvPr id="8197" name="Picture 5" descr="Копия 6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676400"/>
            <a:ext cx="2971800" cy="1954213"/>
          </a:xfrm>
        </p:spPr>
      </p:pic>
      <p:pic>
        <p:nvPicPr>
          <p:cNvPr id="8198" name="Picture 6" descr="1218593294_53c122a01a7ee3d4824a6c980c3a8a4b_fu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733800"/>
            <a:ext cx="21177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smtClean="0"/>
              <a:t>Награды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464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       На </a:t>
            </a:r>
            <a:r>
              <a:rPr lang="ru-RU" dirty="0" smtClean="0"/>
              <a:t>первых возобновленных Олимпийских Играх в 1896 г., в которых участвовало 285 спортсменов из 13 стран, первым олимпийским победителем стал грек - Спиридон Луис. 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5257800"/>
            <a:ext cx="80010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       Он </a:t>
            </a:r>
            <a:r>
              <a:rPr lang="ru-RU" dirty="0" smtClean="0"/>
              <a:t>выиграл марафонский бег. Рассказывают, что молитвы и стаканчик вина стали "допингом" для него.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pic>
        <p:nvPicPr>
          <p:cNvPr id="9221" name="Picture 6" descr="5fbaec93505e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133600"/>
            <a:ext cx="4038600" cy="269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282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«История  олимпийских игр»</vt:lpstr>
      <vt:lpstr>Возникновение Олимпийских игр</vt:lpstr>
      <vt:lpstr>Начало Игр</vt:lpstr>
      <vt:lpstr>Слайд 4</vt:lpstr>
      <vt:lpstr>Символы</vt:lpstr>
      <vt:lpstr>Награды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олимпийских игр</dc:title>
  <dc:creator>Пользователь</dc:creator>
  <cp:lastModifiedBy>админ</cp:lastModifiedBy>
  <cp:revision>4</cp:revision>
  <dcterms:created xsi:type="dcterms:W3CDTF">2010-11-14T16:49:49Z</dcterms:created>
  <dcterms:modified xsi:type="dcterms:W3CDTF">2017-01-03T17:11:43Z</dcterms:modified>
</cp:coreProperties>
</file>