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279AD-34DE-4BD9-82B0-6065686A6903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B789-3716-4BF6-AC1D-E86E405C7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7DECA-BB03-43D2-8957-3DE91238E6AE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A0177-CF3C-4B90-9499-8FAF00F56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8B9D1-A41D-42EC-BC9F-BC6B12F60C9C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284C-0BBB-4A79-9B20-EE6328B44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B88CC-B456-4792-B8E7-E92F4EACF45A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E290-4B05-47AF-8B14-1F501024E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305D-F038-4E95-8E1D-C76A2977EA0F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1F562-FBA7-47F1-9588-8CBB04CA1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A4933-0041-48B2-B717-11B2697D8029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17803-06E3-4BB9-A921-4E7E80894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4676-810B-466D-9490-1D837EB09C8B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A653-44B7-42DC-8F35-A40E7E8F2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24CA-DB41-44B0-9C06-38C7025D5389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9677F-503E-438F-A79E-0AA853354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1FDC-459F-47B5-85EA-73ADE39CAECD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E234E-CE6E-45E9-A043-5927C58CB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CB392-AF6D-4B95-9DD6-26D60AB194B7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9EF95-605A-489B-93B1-8DCBF6195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C7DE5-05B5-4304-91A7-462512A8B8B6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BEF-4AD0-4621-B206-09635E087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22ECC5-9069-49D7-97D0-D40539602782}" type="datetimeFigureOut">
              <a:rPr lang="ru-RU"/>
              <a:pPr>
                <a:defRPr/>
              </a:pPr>
              <a:t>18.01.2017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CFCF90-8803-48FB-8B7E-E7EC42267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6" r:id="rId2"/>
    <p:sldLayoutId id="2147483685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6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908175" y="1073150"/>
            <a:ext cx="59769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Times New Roman" pitchFamily="18" charset="0"/>
              </a:rPr>
              <a:t>Задачи на развитие логического мышления у детей среднего дошкольного возраста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272088" y="3665538"/>
            <a:ext cx="3333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Воспитатели: Новикова Ю.В. </a:t>
            </a:r>
          </a:p>
          <a:p>
            <a:r>
              <a:rPr lang="ru-RU"/>
              <a:t>                        Алфутова О.Н.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Слон меньше мишки, а мишка меньше зайчика. Какая игрушка больше всех?</a:t>
            </a:r>
          </a:p>
        </p:txBody>
      </p:sp>
      <p:pic>
        <p:nvPicPr>
          <p:cNvPr id="14338" name="Picture 2" descr="http://www.ylykomoria.ru/upload/resize_cache/iblock/ca2/800_600_1/ca22bc078d7966fc087b6f5e93cc8e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35743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://api.loversflowers.ru/upload/iblock/370/3701c867f9502a59a8745d4469f36e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214563"/>
            <a:ext cx="33591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s://im0-tub-ru.yandex.net/i?id=88ca83a3b91d7815e5f163454f8b8dba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2463" y="2143125"/>
            <a:ext cx="28940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s://im0-tub-ru.yandex.net/i?id=88ca83a3b91d7815e5f163454f8b8dba&amp;n=33&amp;h=215&amp;w=2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071563"/>
            <a:ext cx="5786438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Медвежонок легче слоненка, но тяжелее тигренка. Кто самый легкий?</a:t>
            </a:r>
          </a:p>
        </p:txBody>
      </p:sp>
      <p:pic>
        <p:nvPicPr>
          <p:cNvPr id="16386" name="Picture 4" descr="https://im2-tub-ru.yandex.net/i?id=3af2cc4819f39facfe9def3e278874fa&amp;n=33&amp;h=215&amp;w=2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714625"/>
            <a:ext cx="24098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 descr="http://img0.liveinternet.ru/images/attach/c/11/116/632/116632248_large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714625"/>
            <a:ext cx="31432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https://im0-tub-ru.yandex.net/i?id=b9d2921eef5eeddf1b2178fc8b3bd592&amp;n=33&amp;h=215&amp;w=3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2714625"/>
            <a:ext cx="30765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8" descr="https://im0-tub-ru.yandex.net/i?id=b9d2921eef5eeddf1b2178fc8b3bd592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285875"/>
            <a:ext cx="6259513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promsant.ru/kartinki/57b3573090f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63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4" descr="http://chadorado.ru/d/90820/d/ba732c60-7e87-11df-b9c8-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071688"/>
            <a:ext cx="21669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https://im2-tub-ru.yandex.net/i?id=888897a215535620ae9766739123a0b6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2571750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611188" y="447675"/>
            <a:ext cx="7178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Жираф ниже куклы, но выше зебры. </a:t>
            </a:r>
          </a:p>
          <a:p>
            <a:r>
              <a:rPr lang="ru-RU" sz="3200"/>
              <a:t>Какая игрушка выше всех?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http://chadorado.ru/d/90820/d/ba732c60-7e87-11df-b9c8-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857250"/>
            <a:ext cx="335756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45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Слон меньше мишки, а мишка меньше зайчика. Какая игрушка больше всех?</vt:lpstr>
      <vt:lpstr>Слайд 3</vt:lpstr>
      <vt:lpstr>Медвежонок легче слоненка, но тяжелее тигренка. Кто самый легкий?</vt:lpstr>
      <vt:lpstr>Слайд 5</vt:lpstr>
      <vt:lpstr>Слайд 6</vt:lpstr>
      <vt:lpstr>Слайд 7</vt:lpstr>
    </vt:vector>
  </TitlesOfParts>
  <Company>SCH1575 DOU638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задачи</dc:title>
  <dc:creator>metod</dc:creator>
  <cp:lastModifiedBy>Admin</cp:lastModifiedBy>
  <cp:revision>5</cp:revision>
  <dcterms:created xsi:type="dcterms:W3CDTF">2016-10-24T06:47:50Z</dcterms:created>
  <dcterms:modified xsi:type="dcterms:W3CDTF">2017-01-18T10:21:26Z</dcterms:modified>
</cp:coreProperties>
</file>