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65" r:id="rId2"/>
    <p:sldId id="256" r:id="rId3"/>
    <p:sldId id="257" r:id="rId4"/>
    <p:sldId id="259" r:id="rId5"/>
    <p:sldId id="266" r:id="rId6"/>
    <p:sldId id="260" r:id="rId7"/>
    <p:sldId id="261" r:id="rId8"/>
    <p:sldId id="262" r:id="rId9"/>
    <p:sldId id="263" r:id="rId10"/>
    <p:sldId id="258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15754-AB25-4D41-923B-DA7FABCDECA1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52303-D66E-40DA-A820-CC44B3532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52303-D66E-40DA-A820-CC44B353296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52303-D66E-40DA-A820-CC44B353296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9A5C-A51E-42A7-91C3-11BD1D2CE062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2F1DC-9F84-4CC0-9160-978BEC5B6B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00034" y="1214422"/>
            <a:ext cx="8215338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Чукотское декоративно-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прикладное искусство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4071942"/>
            <a:ext cx="5743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Меховая мозаика.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Система сборки мозаичных узоров.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C:\Users\92365\Desktop\Фотографии\Изображение\Изображение 4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3071810"/>
            <a:ext cx="4039985" cy="3029989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35112"/>
            <a:ext cx="8715404" cy="103663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/>
              <a:t>Прежде всего сшиваются элементы мозаики, которые образуют горизонтальный раппорт узора.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Система сборки мозаичных узоров.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Текс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последнюю очередь к орнаментальной кайме подшиваются обрамляющие полосы.</a:t>
            </a:r>
            <a:endParaRPr lang="ru-RU" sz="2800" dirty="0"/>
          </a:p>
        </p:txBody>
      </p:sp>
      <p:pic>
        <p:nvPicPr>
          <p:cNvPr id="12" name="Picture 2" descr="C:\Users\92365\Desktop\Фотографии\Изображение\Изображение 47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488" y="3143248"/>
            <a:ext cx="4039985" cy="3029989"/>
          </a:xfrm>
          <a:prstGeom prst="rect">
            <a:avLst/>
          </a:prstGeom>
          <a:noFill/>
        </p:spPr>
      </p:pic>
      <p:sp>
        <p:nvSpPr>
          <p:cNvPr id="14" name="Стрелка вниз 13"/>
          <p:cNvSpPr/>
          <p:nvPr/>
        </p:nvSpPr>
        <p:spPr>
          <a:xfrm rot="19000829">
            <a:off x="5535040" y="2755894"/>
            <a:ext cx="484632" cy="9173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Соединение мозаичных узоров с изделием.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этого узор из меховой мозаики втачивается в соответствующее место на изделии. Чтобы орнаментальная вставка четко выделялась на общем фоне, мех на изделии в месте ее подшивки ровно со стороны мездры обрезается.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Мозаичные узоры из меха и кожи.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Мозаичный узор на подоле кухлянки </a:t>
            </a:r>
            <a:endParaRPr lang="ru-RU" dirty="0"/>
          </a:p>
        </p:txBody>
      </p:sp>
      <p:pic>
        <p:nvPicPr>
          <p:cNvPr id="1026" name="Picture 2" descr="C:\Users\92365\Desktop\Фотографии\Изображение\Изображение 4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523803" y="2685401"/>
            <a:ext cx="3906982" cy="2930236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Рукавицы украшенные меховой мозаикой.</a:t>
            </a:r>
            <a:endParaRPr lang="ru-RU" dirty="0"/>
          </a:p>
        </p:txBody>
      </p:sp>
      <p:pic>
        <p:nvPicPr>
          <p:cNvPr id="7" name="Picture 3" descr="C:\Users\92365\Desktop\Фотографии\Иришка\Иришка 0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635524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Мозаичные узоры из меха и кожи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ru-RU" dirty="0" smtClean="0"/>
              <a:t>Меховая мозаика один из древнейших способов украшения прикладных изделий и одежды. Мозаичными узорами украшались, как правило, головные уборы, торбаса, подолы кухлянки, низ рукавов, а также верхняя часть рукава пониже оката.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Разметка элементов мозаики.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r>
              <a:rPr lang="ru-RU" sz="2940" dirty="0" smtClean="0"/>
              <a:t>Для меховой мозаики отбирают летний </a:t>
            </a:r>
            <a:r>
              <a:rPr lang="ru-RU" sz="2940" dirty="0" err="1" smtClean="0"/>
              <a:t>камус</a:t>
            </a:r>
            <a:r>
              <a:rPr lang="ru-RU" sz="2940" dirty="0" smtClean="0"/>
              <a:t> августовского забоя, отличающийся тонкой мездрой, темных и светлых оттенков. Разметку и крой элементов мозаики делают с тыльной стороны по мездре.</a:t>
            </a:r>
            <a:endParaRPr lang="ru-RU" sz="2940" dirty="0"/>
          </a:p>
        </p:txBody>
      </p:sp>
      <p:pic>
        <p:nvPicPr>
          <p:cNvPr id="4098" name="Picture 2" descr="C:\Users\92365\Desktop\Фотографии\Изображение\Изображение 43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6314" y="357187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Раскрой элементов мозаики.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Заготовки нужной формы нарезаются ножом с остро заточенным лезвием. Крой производится таким образом, чтобы вместе с мездрой одновременно прорезался волос и каждый элемент мозаики имел четкие границы.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Основные элементы меховой мозаики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Простейшим является треугольник, и  как вариант этого мотива- ромб (соединенные основаниями треугольники).</a:t>
            </a: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14348" y="3500438"/>
            <a:ext cx="1214446" cy="1285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357950" y="2786058"/>
            <a:ext cx="1214446" cy="1285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645658">
            <a:off x="6457632" y="5312993"/>
            <a:ext cx="1214446" cy="1285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 rot="5400000">
            <a:off x="6449355" y="4409165"/>
            <a:ext cx="1071570" cy="540000"/>
          </a:xfrm>
          <a:prstGeom prst="strip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2857488" y="3357562"/>
            <a:ext cx="1214446" cy="1285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0800000">
            <a:off x="2857488" y="4643446"/>
            <a:ext cx="1214446" cy="1285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4071934" y="4214818"/>
            <a:ext cx="1978540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Столь же часто применяются, из которых составляют шахматный квадратный рисунок.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00024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928934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2000240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2928934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200024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2928934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786190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3857628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3857628"/>
            <a:ext cx="914400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43306" y="2000240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385762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3857628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200024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2928934"/>
            <a:ext cx="914400" cy="9144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643306" y="292893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Соединение деталей меховой мозаики.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r>
              <a:rPr lang="ru-RU" dirty="0" smtClean="0"/>
              <a:t>Заготовки сшиваются простым швом «Через край» ,затем он выравнивается и разглаживается.</a:t>
            </a:r>
          </a:p>
          <a:p>
            <a:endParaRPr lang="ru-RU" dirty="0"/>
          </a:p>
        </p:txBody>
      </p:sp>
      <p:pic>
        <p:nvPicPr>
          <p:cNvPr id="1027" name="Picture 3" descr="C:\Users\92365\Desktop\Фотографии\Иришка\Иришка 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857496"/>
            <a:ext cx="4560000" cy="34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Система сборки деталей мозаичных узоров.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Сборка деталей производится с таким учетом, чтобы волос имел общее направление сверху вниз, иногда допускается направление сверху вниз по диагонали.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86190"/>
            <a:ext cx="5432633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296</Words>
  <Application>Microsoft Office PowerPoint</Application>
  <PresentationFormat>Экран (4:3)</PresentationFormat>
  <Paragraphs>28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Мозаичные узоры из меха и кожи.</vt:lpstr>
      <vt:lpstr>Мозаичные узоры из меха и кожи</vt:lpstr>
      <vt:lpstr>Разметка элементов мозаики.</vt:lpstr>
      <vt:lpstr>Раскрой элементов мозаики.</vt:lpstr>
      <vt:lpstr>Основные элементы меховой мозаики</vt:lpstr>
      <vt:lpstr>Слайд 7</vt:lpstr>
      <vt:lpstr>Соединение деталей меховой мозаики.</vt:lpstr>
      <vt:lpstr>Система сборки деталей мозаичных узоров.</vt:lpstr>
      <vt:lpstr>Система сборки мозаичных узоров.</vt:lpstr>
      <vt:lpstr>Система сборки мозаичных узоров.</vt:lpstr>
      <vt:lpstr>Соединение мозаичных узоров с изделием.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Мозаичные узоры из меха и кожи.</dc:title>
  <dc:creator>Павлюкова</dc:creator>
  <cp:lastModifiedBy>Павлюкова</cp:lastModifiedBy>
  <cp:revision>25</cp:revision>
  <dcterms:created xsi:type="dcterms:W3CDTF">2009-11-12T09:07:00Z</dcterms:created>
  <dcterms:modified xsi:type="dcterms:W3CDTF">2016-01-18T00:17:37Z</dcterms:modified>
</cp:coreProperties>
</file>