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0" r:id="rId18"/>
    <p:sldId id="261" r:id="rId19"/>
    <p:sldId id="262" r:id="rId20"/>
    <p:sldId id="263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07" autoAdjust="0"/>
  </p:normalViewPr>
  <p:slideViewPr>
    <p:cSldViewPr>
      <p:cViewPr varScale="1">
        <p:scale>
          <a:sx n="81" d="100"/>
          <a:sy n="81" d="100"/>
        </p:scale>
        <p:origin x="-5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3DBD1B-DB8B-4F90-84F1-8C93EADD23C2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8E97AC-ED5E-4256-A295-5DA9A77F1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Наша родина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РОССИЯ</a:t>
            </a:r>
            <a:endParaRPr lang="ru-RU" sz="9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РАЛГДШГП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501121" cy="62151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00x600_B3AOgNZ7TjiDz5kP58D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85728"/>
            <a:ext cx="8472518" cy="62151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38952264_be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643998" cy="628654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2015257_160_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85728"/>
            <a:ext cx="8258204" cy="62151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МТМОБРО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715436" cy="635798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ГШ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358246" cy="628654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СТАНЦИЯ</a:t>
            </a:r>
            <a:br>
              <a:rPr lang="ru-RU" dirty="0" smtClean="0"/>
            </a:br>
            <a:r>
              <a:rPr lang="ru-RU" sz="7200" dirty="0" smtClean="0"/>
              <a:t>«СКАЗОЧНАЯ»</a:t>
            </a:r>
            <a:endParaRPr lang="ru-RU" sz="7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ost-278176-137562625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501122" cy="642942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_child_030810_2_p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01122" cy="657227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25456482862932217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358246" cy="650085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300" dirty="0" smtClean="0"/>
              <a:t>СТАНЦИЯ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 ЛЕСНАЯ»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raskraska-kartinok-dlya-malyishe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358246" cy="6500858"/>
          </a:xfr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6433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СТАНЦИЯ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« ГЛАВНАЯ»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СУХИНИЧИ</a:t>
            </a:r>
            <a:r>
              <a:rPr lang="ru-RU" dirty="0" smtClean="0"/>
              <a:t>-МАЛАЯ РОДИНА</a:t>
            </a:r>
            <a:endParaRPr lang="ru-RU" dirty="0"/>
          </a:p>
        </p:txBody>
      </p:sp>
      <p:pic>
        <p:nvPicPr>
          <p:cNvPr id="5" name="Содержимое 4" descr="27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285860"/>
            <a:ext cx="4038600" cy="5214974"/>
          </a:xfrm>
        </p:spPr>
      </p:pic>
      <p:pic>
        <p:nvPicPr>
          <p:cNvPr id="6" name="Содержимое 5" descr="200711090849170.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285860"/>
            <a:ext cx="4038600" cy="521497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553366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85728"/>
            <a:ext cx="4038600" cy="6072229"/>
          </a:xfrm>
        </p:spPr>
      </p:pic>
      <p:pic>
        <p:nvPicPr>
          <p:cNvPr id="6" name="Содержимое 5" descr="600_400_dc9902f2467157301eacb57304a3cec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85728"/>
            <a:ext cx="4038600" cy="600079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ФЛАГ РОССИИ</a:t>
            </a:r>
            <a:endParaRPr lang="ru-RU" dirty="0"/>
          </a:p>
        </p:txBody>
      </p:sp>
      <p:pic>
        <p:nvPicPr>
          <p:cNvPr id="4" name="Содержимое 3" descr="fla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357298"/>
            <a:ext cx="8858312" cy="5357849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10-Belyj-tsvet-oznachaet-mir-chistotu-nadezhdu-Sinij-tsvet-bezoblachnog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715436" cy="571504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pic>
        <p:nvPicPr>
          <p:cNvPr id="6" name="Содержимое 5" descr="101061056_berezaderevyaberezaletomberezovayarosha6858250341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8286808" cy="6572272"/>
          </a:xfr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2014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35798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a335d0a15bf7d6388fd6596e473f51a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643966" cy="64263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95614170_4940887_c900a133ee70d20fab5542c80c541ab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14290"/>
            <a:ext cx="8329642" cy="635798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30431501_06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42852"/>
            <a:ext cx="8472518" cy="650085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1" y="500042"/>
            <a:ext cx="8572560" cy="564360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ost-301490-137262665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8215370" cy="60007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206</TotalTime>
  <Words>9</Words>
  <Application>Microsoft Office PowerPoint</Application>
  <PresentationFormat>Экран (4:3)</PresentationFormat>
  <Paragraphs>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Наша родина</vt:lpstr>
      <vt:lpstr>        СТАНЦИЯ  « ЛЕСНАЯ»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СТАНЦИЯ «СКАЗОЧНАЯ»</vt:lpstr>
      <vt:lpstr>Слайд 17</vt:lpstr>
      <vt:lpstr>Слайд 18</vt:lpstr>
      <vt:lpstr>Слайд 19</vt:lpstr>
      <vt:lpstr>Слайд 20</vt:lpstr>
      <vt:lpstr>СТАНЦИЯ  « ГЛАВНАЯ» </vt:lpstr>
      <vt:lpstr>СУХИНИЧИ-МАЛАЯ РОДИНА</vt:lpstr>
      <vt:lpstr>Слайд 23</vt:lpstr>
      <vt:lpstr>ФЛАГ РОССИИ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родина</dc:title>
  <dc:creator>юля</dc:creator>
  <cp:lastModifiedBy>юля</cp:lastModifiedBy>
  <cp:revision>23</cp:revision>
  <dcterms:created xsi:type="dcterms:W3CDTF">2014-11-24T11:46:41Z</dcterms:created>
  <dcterms:modified xsi:type="dcterms:W3CDTF">2014-11-25T10:51:31Z</dcterms:modified>
</cp:coreProperties>
</file>