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3" r:id="rId3"/>
    <p:sldId id="274" r:id="rId4"/>
    <p:sldId id="275" r:id="rId5"/>
    <p:sldId id="277" r:id="rId6"/>
    <p:sldId id="278" r:id="rId7"/>
    <p:sldId id="279" r:id="rId8"/>
    <p:sldId id="280" r:id="rId9"/>
    <p:sldId id="268" r:id="rId10"/>
    <p:sldId id="266" r:id="rId11"/>
    <p:sldId id="267" r:id="rId12"/>
    <p:sldId id="259" r:id="rId13"/>
    <p:sldId id="260" r:id="rId14"/>
    <p:sldId id="261" r:id="rId15"/>
    <p:sldId id="269" r:id="rId16"/>
    <p:sldId id="264" r:id="rId17"/>
    <p:sldId id="26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12" autoAdjust="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1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\Desktop\персонажи сказок\LvFaoHB3A_Q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img-fotki.yandex.ru/get/6112/144345851.1c/0_7e36f_a25e0a0f_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\Desktop\01labb2dp12697820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0115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1\Desktop\imgh57152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1\Desktop\Кирил_Кожемя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1\Desktop\0_7578c_63dd039f_or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100"/>
            <a:ext cx="9144000" cy="6781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7" name="Picture 1" descr="C:\Users\1\Desktop\198611_origi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3" name="Picture 1" descr="C:\Users\1\Desktop\03labd26b12713088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cool-pictures.su/_ph/49/1536840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500694" y="0"/>
            <a:ext cx="3643306" cy="6858000"/>
          </a:xfrm>
        </p:spPr>
        <p:txBody>
          <a:bodyPr>
            <a:normAutofit/>
          </a:bodyPr>
          <a:lstStyle/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Свист соловьиный,</a:t>
            </a:r>
          </a:p>
          <a:p>
            <a:endParaRPr lang="ru-RU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Взор орлиный –</a:t>
            </a:r>
          </a:p>
          <a:p>
            <a:endParaRPr lang="ru-RU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 зверь, не охотник,</a:t>
            </a:r>
          </a:p>
          <a:p>
            <a:endParaRPr lang="ru-RU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  (Соловей – разбойник)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https://im3-tub-ru.yandex.net/i?id=3884ddf13ccd81ff4c49f1c1e77ff918&amp;n=33&amp;h=215&amp;w=4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64357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5008" y="0"/>
            <a:ext cx="3428992" cy="6858000"/>
          </a:xfrm>
        </p:spPr>
        <p:txBody>
          <a:bodyPr>
            <a:normAutofit/>
          </a:bodyPr>
          <a:lstStyle/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Из – за сопок и полей</a:t>
            </a:r>
          </a:p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Показался некий зверь</a:t>
            </a:r>
          </a:p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ноздри он дышал огнем,</a:t>
            </a:r>
          </a:p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Ночью стало, словно днем,</a:t>
            </a:r>
          </a:p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Он украл Забаву,</a:t>
            </a:r>
          </a:p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Потащил в дубраву.</a:t>
            </a:r>
          </a:p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 Змей огненный)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http://cdn.fishki.net/upload/post/201506/26/1577896/12_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71500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0"/>
            <a:ext cx="9144000" cy="685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3788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6" name="Picture 4" descr="http://www.playing-field.ru/img/2015/052022/11163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68"/>
            <a:ext cx="9144000" cy="6854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063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857884" y="0"/>
            <a:ext cx="3286116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Физминутка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«Богатырь»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Богатырь – вот он каков: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 силен. Он здоров,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 из лука стрелял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Метко палицу бросал,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границе стоял,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Зорко – </a:t>
            </a:r>
            <a:r>
              <a:rPr lang="ru-RU" sz="24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зорко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наблюдал,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Подрастем и мы, смотри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Станем как богатыри.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https://pbs.twimg.com/profile_images/442270763534405632/OYDSxhof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85788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img-fotki.yandex.ru/get/6313/144345851.1b/0_7e369_8ecc97c6_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94</Words>
  <Application>Microsoft Office PowerPoint</Application>
  <PresentationFormat>Экран (4:3)</PresentationFormat>
  <Paragraphs>30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Сказка</cp:lastModifiedBy>
  <cp:revision>9</cp:revision>
  <dcterms:created xsi:type="dcterms:W3CDTF">2017-01-17T15:05:18Z</dcterms:created>
  <dcterms:modified xsi:type="dcterms:W3CDTF">2017-01-18T10:07:28Z</dcterms:modified>
</cp:coreProperties>
</file>