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sldIdLst>
    <p:sldId id="256" r:id="rId2"/>
    <p:sldId id="267" r:id="rId3"/>
    <p:sldId id="257" r:id="rId4"/>
    <p:sldId id="258" r:id="rId5"/>
    <p:sldId id="270" r:id="rId6"/>
    <p:sldId id="260" r:id="rId7"/>
    <p:sldId id="268" r:id="rId8"/>
    <p:sldId id="262" r:id="rId9"/>
    <p:sldId id="266" r:id="rId10"/>
    <p:sldId id="269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3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4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62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459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82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070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050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162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56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445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8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58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54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7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1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01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27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A117-8002-46B0-9E63-27F6CC6906C5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164DA-B817-4A5D-9FBB-293278B0F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2928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  <p:sldLayoutId id="214748392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155714"/>
          </a:xfrm>
        </p:spPr>
        <p:txBody>
          <a:bodyPr/>
          <a:lstStyle/>
          <a:p>
            <a:r>
              <a:rPr lang="ru-RU" dirty="0" smtClean="0"/>
              <a:t>Древний Восток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054" y="271895"/>
            <a:ext cx="2232313" cy="30061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33" y="3921015"/>
            <a:ext cx="3714749" cy="27860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33" y="271895"/>
            <a:ext cx="3633933" cy="2180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364" y="3767570"/>
            <a:ext cx="3072003" cy="278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5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Станция загадочная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1" y="2096064"/>
            <a:ext cx="6714309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Используя информацию, полученную на уроках истории, составьте по 1 загадке своим соперникам - командам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84" y="2096064"/>
            <a:ext cx="4056834" cy="270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Подведение </a:t>
            </a:r>
            <a:r>
              <a:rPr lang="ru-RU" b="1" dirty="0" smtClean="0"/>
              <a:t>итогов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0" y="2096064"/>
            <a:ext cx="11220995" cy="36951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Исходя из изученного и сказанного сегодня, оцените вклад государств Древнего Востока в развитие истории человечества</a:t>
            </a:r>
          </a:p>
          <a:p>
            <a:pPr marL="0" indent="0" algn="just">
              <a:buNone/>
            </a:pPr>
            <a:r>
              <a:rPr lang="ru-RU" sz="3600" dirty="0" smtClean="0"/>
              <a:t>Достигли ли мы целей и задач, которые поставили перед собой в начале урока?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b="1" dirty="0"/>
              <a:t> </a:t>
            </a:r>
            <a:endParaRPr lang="ru-RU" sz="3600" dirty="0"/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2593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52698"/>
            <a:ext cx="10353761" cy="122790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УРОК 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079" y="1687726"/>
            <a:ext cx="6670647" cy="4869827"/>
          </a:xfrm>
        </p:spPr>
      </p:pic>
    </p:spTree>
    <p:extLst>
      <p:ext uri="{BB962C8B-B14F-4D97-AF65-F5344CB8AC3E}">
        <p14:creationId xmlns:p14="http://schemas.microsoft.com/office/powerpoint/2010/main" val="137323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ОПРЕДЕЛИТЕ ЦЕЛИ И ЗАДАЧИ УРОКА В СООТВЕТСТВИИ С ТЕМОЙ</a:t>
            </a:r>
          </a:p>
          <a:p>
            <a:r>
              <a:rPr lang="ru-RU" sz="3200" dirty="0" smtClean="0"/>
              <a:t>ВСПОМНИТЕ </a:t>
            </a:r>
            <a:r>
              <a:rPr lang="ru-RU" sz="3200" dirty="0" smtClean="0"/>
              <a:t>ПРАВИЛА РАБОТЫ В ГРУППАХ ( ПО ОДНОМУ ПРАВИЛУ ОТ ГРУППЫ)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6149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56362"/>
            <a:ext cx="10353761" cy="1337307"/>
          </a:xfrm>
        </p:spPr>
        <p:txBody>
          <a:bodyPr/>
          <a:lstStyle/>
          <a:p>
            <a:r>
              <a:rPr lang="ru-RU" dirty="0" smtClean="0"/>
              <a:t>1 станция Географическая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4" y="1825625"/>
            <a:ext cx="606116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/>
              <a:t>Написать </a:t>
            </a:r>
            <a:r>
              <a:rPr lang="ru-RU" sz="3600" dirty="0"/>
              <a:t>название </a:t>
            </a:r>
            <a:r>
              <a:rPr lang="ru-RU" sz="3600" dirty="0" smtClean="0"/>
              <a:t>стран, рек, городов, обозначенных цифрами.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/>
              <a:t>Что объединяет государства, которые мы изучали?</a:t>
            </a:r>
            <a:endParaRPr lang="ru-RU" sz="36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290" y="1483873"/>
            <a:ext cx="5510667" cy="412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93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39634"/>
            <a:ext cx="10353761" cy="1476103"/>
          </a:xfrm>
        </p:spPr>
        <p:txBody>
          <a:bodyPr/>
          <a:lstStyle/>
          <a:p>
            <a:r>
              <a:rPr lang="ru-RU" dirty="0" smtClean="0"/>
              <a:t>2 станция соотносительная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635" y="1502229"/>
            <a:ext cx="5577840" cy="38012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400" dirty="0"/>
              <a:t>А </a:t>
            </a:r>
            <a:r>
              <a:rPr lang="ru-RU" sz="5400" dirty="0" smtClean="0"/>
              <a:t>– Египет</a:t>
            </a:r>
          </a:p>
          <a:p>
            <a:pPr marL="0" indent="0">
              <a:buNone/>
            </a:pPr>
            <a:r>
              <a:rPr lang="ru-RU" sz="5400" dirty="0" smtClean="0"/>
              <a:t>Б </a:t>
            </a:r>
            <a:r>
              <a:rPr lang="ru-RU" sz="5400" dirty="0"/>
              <a:t>– </a:t>
            </a:r>
            <a:r>
              <a:rPr lang="ru-RU" sz="5400" dirty="0" smtClean="0"/>
              <a:t>Двуречье</a:t>
            </a:r>
          </a:p>
          <a:p>
            <a:pPr marL="0" indent="0">
              <a:buNone/>
            </a:pPr>
            <a:r>
              <a:rPr lang="ru-RU" sz="5400" dirty="0" smtClean="0"/>
              <a:t>В </a:t>
            </a:r>
            <a:r>
              <a:rPr lang="ru-RU" sz="5400" dirty="0"/>
              <a:t>– </a:t>
            </a:r>
            <a:r>
              <a:rPr lang="ru-RU" sz="5400" dirty="0" smtClean="0"/>
              <a:t>Финикия</a:t>
            </a:r>
          </a:p>
          <a:p>
            <a:pPr marL="0" indent="0">
              <a:buNone/>
            </a:pPr>
            <a:r>
              <a:rPr lang="ru-RU" sz="5400" dirty="0" smtClean="0"/>
              <a:t>Г - Китай</a:t>
            </a:r>
            <a:endParaRPr lang="ru-RU" sz="5400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691" y="1377723"/>
            <a:ext cx="2319474" cy="23298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484" y="1861457"/>
            <a:ext cx="2202024" cy="308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8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306920"/>
              </p:ext>
            </p:extLst>
          </p:nvPr>
        </p:nvGraphicFramePr>
        <p:xfrm>
          <a:off x="222069" y="143692"/>
          <a:ext cx="11808822" cy="661695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193177">
                  <a:extLst>
                    <a:ext uri="{9D8B030D-6E8A-4147-A177-3AD203B41FA5}">
                      <a16:colId xmlns:a16="http://schemas.microsoft.com/office/drawing/2014/main" val="3540981417"/>
                    </a:ext>
                  </a:extLst>
                </a:gridCol>
                <a:gridCol w="7615645">
                  <a:extLst>
                    <a:ext uri="{9D8B030D-6E8A-4147-A177-3AD203B41FA5}">
                      <a16:colId xmlns:a16="http://schemas.microsoft.com/office/drawing/2014/main" val="3102621377"/>
                    </a:ext>
                  </a:extLst>
                </a:gridCol>
              </a:tblGrid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1. </a:t>
                      </a:r>
                      <a:r>
                        <a:rPr lang="ru-RU" sz="2400" dirty="0" smtClean="0">
                          <a:effectLst/>
                        </a:rPr>
                        <a:t>Глина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15. Величайшие мореплаватели древнего </a:t>
                      </a:r>
                      <a:r>
                        <a:rPr lang="ru-RU" sz="2400" dirty="0" smtClean="0">
                          <a:effectLst/>
                        </a:rPr>
                        <a:t>мира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1581598254"/>
                  </a:ext>
                </a:extLst>
              </a:tr>
              <a:tr h="384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2. </a:t>
                      </a:r>
                      <a:r>
                        <a:rPr lang="ru-RU" sz="2400" dirty="0" smtClean="0">
                          <a:effectLst/>
                        </a:rPr>
                        <a:t>Папирус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16. Хаммурапи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3998055904"/>
                  </a:ext>
                </a:extLst>
              </a:tr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3. Терракотовая армия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17. Тутмос </a:t>
                      </a:r>
                      <a:r>
                        <a:rPr lang="en-US" sz="2400" dirty="0">
                          <a:effectLst/>
                        </a:rPr>
                        <a:t>III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297495810"/>
                  </a:ext>
                </a:extLst>
              </a:tr>
              <a:tr h="4712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4. Города Ур и </a:t>
                      </a:r>
                      <a:r>
                        <a:rPr lang="ru-RU" sz="2400" dirty="0" smtClean="0">
                          <a:effectLst/>
                        </a:rPr>
                        <a:t>Урук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18. Бог Амон-Ра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4253522224"/>
                  </a:ext>
                </a:extLst>
              </a:tr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5. </a:t>
                      </a:r>
                      <a:r>
                        <a:rPr lang="ru-RU" sz="2400" dirty="0" err="1" smtClean="0">
                          <a:effectLst/>
                        </a:rPr>
                        <a:t>Шадуф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19. Янцзы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3530331338"/>
                  </a:ext>
                </a:extLst>
              </a:tr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6. Компас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20. </a:t>
                      </a:r>
                      <a:r>
                        <a:rPr lang="ru-RU" sz="2400" dirty="0" smtClean="0">
                          <a:effectLst/>
                        </a:rPr>
                        <a:t>Шелк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2845299925"/>
                  </a:ext>
                </a:extLst>
              </a:tr>
              <a:tr h="4712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7. </a:t>
                      </a:r>
                      <a:r>
                        <a:rPr lang="ru-RU" sz="2400" dirty="0" smtClean="0">
                          <a:effectLst/>
                        </a:rPr>
                        <a:t>Город</a:t>
                      </a:r>
                      <a:r>
                        <a:rPr lang="ru-RU" sz="2400" baseline="0" dirty="0" smtClean="0">
                          <a:effectLst/>
                        </a:rPr>
                        <a:t> </a:t>
                      </a:r>
                      <a:r>
                        <a:rPr lang="ru-RU" sz="2400" dirty="0" smtClean="0">
                          <a:effectLst/>
                        </a:rPr>
                        <a:t>Сидон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21. Город Сяньян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3957023391"/>
                  </a:ext>
                </a:extLst>
              </a:tr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>
                          <a:effectLst/>
                        </a:rPr>
                        <a:t>8. Бог солнца Шамаш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22. </a:t>
                      </a:r>
                      <a:r>
                        <a:rPr lang="ru-RU" sz="2400" dirty="0" smtClean="0">
                          <a:effectLst/>
                        </a:rPr>
                        <a:t>Мумия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859825637"/>
                  </a:ext>
                </a:extLst>
              </a:tr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>
                          <a:effectLst/>
                        </a:rPr>
                        <a:t>9. Хуанхэ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23. Конфуций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3378334836"/>
                  </a:ext>
                </a:extLst>
              </a:tr>
              <a:tr h="7693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>
                          <a:effectLst/>
                        </a:rPr>
                        <a:t>10.Изобретение прозрачного стекла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24. </a:t>
                      </a:r>
                      <a:r>
                        <a:rPr lang="ru-RU" sz="2400" dirty="0" smtClean="0">
                          <a:effectLst/>
                        </a:rPr>
                        <a:t>Бог Осирис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1148159892"/>
                  </a:ext>
                </a:extLst>
              </a:tr>
              <a:tr h="45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11. </a:t>
                      </a:r>
                      <a:r>
                        <a:rPr lang="ru-RU" sz="2400" dirty="0" smtClean="0">
                          <a:effectLst/>
                        </a:rPr>
                        <a:t>Фараон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25. Иероглифы.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1435030585"/>
                  </a:ext>
                </a:extLst>
              </a:tr>
              <a:tr h="5105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12. </a:t>
                      </a:r>
                      <a:r>
                        <a:rPr lang="ru-RU" sz="2400" dirty="0" smtClean="0">
                          <a:effectLst/>
                        </a:rPr>
                        <a:t>Пурпурная </a:t>
                      </a:r>
                      <a:r>
                        <a:rPr lang="ru-RU" sz="2400" dirty="0">
                          <a:effectLst/>
                        </a:rPr>
                        <a:t>краска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26. </a:t>
                      </a:r>
                      <a:r>
                        <a:rPr lang="ru-RU" sz="2400" dirty="0" smtClean="0">
                          <a:effectLst/>
                        </a:rPr>
                        <a:t>Первые</a:t>
                      </a:r>
                      <a:r>
                        <a:rPr lang="ru-RU" sz="2400" baseline="0" dirty="0" smtClean="0">
                          <a:effectLst/>
                        </a:rPr>
                        <a:t> </a:t>
                      </a:r>
                      <a:r>
                        <a:rPr lang="ru-RU" sz="2400" dirty="0" smtClean="0">
                          <a:effectLst/>
                        </a:rPr>
                        <a:t>в </a:t>
                      </a:r>
                      <a:r>
                        <a:rPr lang="ru-RU" sz="2400" dirty="0">
                          <a:effectLst/>
                        </a:rPr>
                        <a:t>истории, дошедшие до нас </a:t>
                      </a:r>
                      <a:r>
                        <a:rPr lang="ru-RU" sz="2400" dirty="0" smtClean="0">
                          <a:effectLst/>
                        </a:rPr>
                        <a:t>законы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2008169392"/>
                  </a:ext>
                </a:extLst>
              </a:tr>
              <a:tr h="384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>
                          <a:effectLst/>
                        </a:rPr>
                        <a:t>13. Клинопись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27. Город Вавилон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2115241968"/>
                  </a:ext>
                </a:extLst>
              </a:tr>
              <a:tr h="384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>
                          <a:effectLst/>
                        </a:rPr>
                        <a:t>14. Богиня Иштар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28. Морские </a:t>
                      </a:r>
                      <a:r>
                        <a:rPr lang="ru-RU" sz="2400" dirty="0" smtClean="0">
                          <a:effectLst/>
                        </a:rPr>
                        <a:t>пираты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610" marR="58610" marT="0" marB="0"/>
                </a:tc>
                <a:extLst>
                  <a:ext uri="{0D108BD9-81ED-4DB2-BD59-A6C34878D82A}">
                    <a16:rowId xmlns:a16="http://schemas.microsoft.com/office/drawing/2014/main" val="3057348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40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dirty="0" smtClean="0">
                <a:effectLst/>
              </a:rPr>
              <a:t>Станция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«Знайкино»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5" y="1825625"/>
            <a:ext cx="10882745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1. В </a:t>
            </a:r>
            <a:r>
              <a:rPr lang="ru-RU" sz="4400" dirty="0"/>
              <a:t>каких древних странах жили эти люди?</a:t>
            </a:r>
          </a:p>
          <a:p>
            <a:pPr algn="just"/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309" y="2918241"/>
            <a:ext cx="2588623" cy="3416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40" y="3116517"/>
            <a:ext cx="2077313" cy="31395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76" y="3151947"/>
            <a:ext cx="2800532" cy="306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00446"/>
            <a:ext cx="10353761" cy="1201783"/>
          </a:xfrm>
        </p:spPr>
        <p:txBody>
          <a:bodyPr>
            <a:normAutofit/>
          </a:bodyPr>
          <a:lstStyle/>
          <a:p>
            <a:pPr lvl="0"/>
            <a:r>
              <a:rPr lang="ru-RU" altLang="ru-RU" sz="3600" b="0" cap="none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3600" b="0" cap="none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каких древних странах жили эти люди?</a:t>
            </a:r>
            <a:r>
              <a:rPr lang="ru-RU" altLang="ru-RU" sz="4400" b="0" cap="none" dirty="0">
                <a:effectLst/>
                <a:latin typeface="Arial" panose="020B0604020202020204" pitchFamily="34" charset="0"/>
              </a:rPr>
              <a:t/>
            </a:r>
            <a:br>
              <a:rPr lang="ru-RU" altLang="ru-RU" sz="4400" b="0" cap="none" dirty="0"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733379"/>
              </p:ext>
            </p:extLst>
          </p:nvPr>
        </p:nvGraphicFramePr>
        <p:xfrm>
          <a:off x="287383" y="1606733"/>
          <a:ext cx="11612880" cy="47679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05818">
                  <a:extLst>
                    <a:ext uri="{9D8B030D-6E8A-4147-A177-3AD203B41FA5}">
                      <a16:colId xmlns:a16="http://schemas.microsoft.com/office/drawing/2014/main" val="3667160308"/>
                    </a:ext>
                  </a:extLst>
                </a:gridCol>
                <a:gridCol w="5807062">
                  <a:extLst>
                    <a:ext uri="{9D8B030D-6E8A-4147-A177-3AD203B41FA5}">
                      <a16:colId xmlns:a16="http://schemas.microsoft.com/office/drawing/2014/main" val="3346119951"/>
                    </a:ext>
                  </a:extLst>
                </a:gridCol>
              </a:tblGrid>
              <a:tr h="769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1) КИР 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А) Персия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0641539"/>
                  </a:ext>
                </a:extLst>
              </a:tr>
              <a:tr h="769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2) ХАММУРАПИ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Б) Китай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574471"/>
                  </a:ext>
                </a:extLst>
              </a:tr>
              <a:tr h="769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3) ХЕОПС 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В) Ассирия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3609399"/>
                  </a:ext>
                </a:extLst>
              </a:tr>
              <a:tr h="769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4) АШШУРБАНАПАЛ</a:t>
                      </a:r>
                      <a:endParaRPr lang="ru-RU" sz="3200" b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Г) Вавилон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2851147"/>
                  </a:ext>
                </a:extLst>
              </a:tr>
              <a:tr h="769836">
                <a:tc>
                  <a:txBody>
                    <a:bodyPr/>
                    <a:lstStyle/>
                    <a:p>
                      <a:r>
                        <a:rPr lang="ru-RU" sz="3200" b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5) КОНФУЦИЙ</a:t>
                      </a:r>
                      <a:endParaRPr lang="ru-RU" sz="3200" b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Д) Египет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0196402"/>
                  </a:ext>
                </a:extLst>
              </a:tr>
              <a:tr h="918763">
                <a:tc>
                  <a:txBody>
                    <a:bodyPr/>
                    <a:lstStyle/>
                    <a:p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6) ТУТАНХАМОН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3200" b="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Е) Индия</a:t>
                      </a:r>
                      <a:endParaRPr lang="ru-RU" sz="3200" b="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256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38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070" y="609600"/>
            <a:ext cx="6531428" cy="1326321"/>
          </a:xfrm>
        </p:spPr>
        <p:txBody>
          <a:bodyPr/>
          <a:lstStyle/>
          <a:p>
            <a:r>
              <a:rPr lang="ru-RU" dirty="0" smtClean="0"/>
              <a:t>4. </a:t>
            </a:r>
            <a:r>
              <a:rPr lang="ru-RU" dirty="0" smtClean="0"/>
              <a:t>Станция ФИЛВОРДНАЯ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138" y="2521131"/>
            <a:ext cx="4402182" cy="32285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000" y="396462"/>
            <a:ext cx="5201623" cy="3901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34" y="2677886"/>
            <a:ext cx="5413106" cy="344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8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841803"/>
              </p:ext>
            </p:extLst>
          </p:nvPr>
        </p:nvGraphicFramePr>
        <p:xfrm>
          <a:off x="744581" y="313509"/>
          <a:ext cx="10829112" cy="62440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47016">
                  <a:extLst>
                    <a:ext uri="{9D8B030D-6E8A-4147-A177-3AD203B41FA5}">
                      <a16:colId xmlns:a16="http://schemas.microsoft.com/office/drawing/2014/main" val="587291349"/>
                    </a:ext>
                  </a:extLst>
                </a:gridCol>
                <a:gridCol w="1547016">
                  <a:extLst>
                    <a:ext uri="{9D8B030D-6E8A-4147-A177-3AD203B41FA5}">
                      <a16:colId xmlns:a16="http://schemas.microsoft.com/office/drawing/2014/main" val="717029957"/>
                    </a:ext>
                  </a:extLst>
                </a:gridCol>
                <a:gridCol w="1547016">
                  <a:extLst>
                    <a:ext uri="{9D8B030D-6E8A-4147-A177-3AD203B41FA5}">
                      <a16:colId xmlns:a16="http://schemas.microsoft.com/office/drawing/2014/main" val="3412645791"/>
                    </a:ext>
                  </a:extLst>
                </a:gridCol>
                <a:gridCol w="1547016">
                  <a:extLst>
                    <a:ext uri="{9D8B030D-6E8A-4147-A177-3AD203B41FA5}">
                      <a16:colId xmlns:a16="http://schemas.microsoft.com/office/drawing/2014/main" val="4054483436"/>
                    </a:ext>
                  </a:extLst>
                </a:gridCol>
                <a:gridCol w="1547016">
                  <a:extLst>
                    <a:ext uri="{9D8B030D-6E8A-4147-A177-3AD203B41FA5}">
                      <a16:colId xmlns:a16="http://schemas.microsoft.com/office/drawing/2014/main" val="3164107744"/>
                    </a:ext>
                  </a:extLst>
                </a:gridCol>
                <a:gridCol w="1547016">
                  <a:extLst>
                    <a:ext uri="{9D8B030D-6E8A-4147-A177-3AD203B41FA5}">
                      <a16:colId xmlns:a16="http://schemas.microsoft.com/office/drawing/2014/main" val="2803313988"/>
                    </a:ext>
                  </a:extLst>
                </a:gridCol>
                <a:gridCol w="1547016">
                  <a:extLst>
                    <a:ext uri="{9D8B030D-6E8A-4147-A177-3AD203B41FA5}">
                      <a16:colId xmlns:a16="http://schemas.microsoft.com/office/drawing/2014/main" val="637537"/>
                    </a:ext>
                  </a:extLst>
                </a:gridCol>
              </a:tblGrid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078174"/>
                  </a:ext>
                </a:extLst>
              </a:tr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Ц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У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Ф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Я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П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719603"/>
                  </a:ext>
                </a:extLst>
              </a:tr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Б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Я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Б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32297"/>
                  </a:ext>
                </a:extLst>
              </a:tr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Й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У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Х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658208"/>
                  </a:ext>
                </a:extLst>
              </a:tr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Х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Ш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У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577229"/>
                  </a:ext>
                </a:extLst>
              </a:tr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Ш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940000"/>
                  </a:ext>
                </a:extLst>
              </a:tr>
              <a:tr h="89200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П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П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42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724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623</TotalTime>
  <Words>345</Words>
  <Application>Microsoft Office PowerPoint</Application>
  <PresentationFormat>Широкоэкранный</PresentationFormat>
  <Paragraphs>112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Bookman Old Style</vt:lpstr>
      <vt:lpstr>Calibri</vt:lpstr>
      <vt:lpstr>Rockwell</vt:lpstr>
      <vt:lpstr>Times New Roman</vt:lpstr>
      <vt:lpstr>Wingdings</vt:lpstr>
      <vt:lpstr>Damask</vt:lpstr>
      <vt:lpstr>Древний Восток</vt:lpstr>
      <vt:lpstr>ЦЕЛИ И ЗАДАЧИ УРОКА:</vt:lpstr>
      <vt:lpstr>1 станция Географическая</vt:lpstr>
      <vt:lpstr>2 станция соотносительная </vt:lpstr>
      <vt:lpstr>Презентация PowerPoint</vt:lpstr>
      <vt:lpstr>3. Станция «Знайкино» </vt:lpstr>
      <vt:lpstr> В каких древних странах жили эти люди? </vt:lpstr>
      <vt:lpstr>4. Станция ФИЛВОРДНАЯ</vt:lpstr>
      <vt:lpstr>Презентация PowerPoint</vt:lpstr>
      <vt:lpstr>5. Станция загадочная</vt:lpstr>
      <vt:lpstr>Подведение итогов </vt:lpstr>
      <vt:lpstr>СПАСИБО ЗА УРОК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Древний Восток</dc:title>
  <dc:creator>Учитель 16</dc:creator>
  <cp:lastModifiedBy>Учитель 16</cp:lastModifiedBy>
  <cp:revision>28</cp:revision>
  <dcterms:created xsi:type="dcterms:W3CDTF">2017-01-14T03:51:12Z</dcterms:created>
  <dcterms:modified xsi:type="dcterms:W3CDTF">2017-01-18T04:24:41Z</dcterms:modified>
</cp:coreProperties>
</file>