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206" autoAdjust="0"/>
  </p:normalViewPr>
  <p:slideViewPr>
    <p:cSldViewPr>
      <p:cViewPr varScale="1">
        <p:scale>
          <a:sx n="66" d="100"/>
          <a:sy n="66" d="100"/>
        </p:scale>
        <p:origin x="-6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флешка 3 (черная маленькая)\фон\фон\1279788023z5pP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6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i="1" dirty="0" smtClean="0">
                <a:solidFill>
                  <a:srgbClr val="002060"/>
                </a:solidFill>
              </a:rPr>
              <a:t>Один день из нашей жизни.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24200" y="2133600"/>
            <a:ext cx="2514600" cy="3505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G:\Неделя   питания\питание\IMG_43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8800" y="2133600"/>
            <a:ext cx="49530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флешка 3 (черная маленькая)\фон\фон\1279788023z5pP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Завтрак №1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G:\Неделя   питания\питание\IMG_43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1447800"/>
            <a:ext cx="3543300" cy="4724400"/>
          </a:xfrm>
          <a:prstGeom prst="rect">
            <a:avLst/>
          </a:prstGeom>
          <a:noFill/>
        </p:spPr>
      </p:pic>
      <p:pic>
        <p:nvPicPr>
          <p:cNvPr id="2051" name="Picture 3" descr="G:\Неделя   питания\питание\IMG_43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1447800"/>
            <a:ext cx="3962399" cy="4713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флешка 3 (черная маленькая)\фон\фон\1279788023z5pP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590800"/>
            <a:ext cx="2362200" cy="2438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G:\Неделя   питания\питание\IMG_43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7800" y="10668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G:\флешка 3 (черная маленькая)\фон\фон\1279788023z5pP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Завтрак №2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G:\Неделя   питания\питание\IMG_43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4850" y="1600200"/>
            <a:ext cx="3451622" cy="4602163"/>
          </a:xfrm>
          <a:prstGeom prst="rect">
            <a:avLst/>
          </a:prstGeom>
          <a:noFill/>
        </p:spPr>
      </p:pic>
      <p:pic>
        <p:nvPicPr>
          <p:cNvPr id="4099" name="Picture 3" descr="G:\Неделя   питания\питание\IMG_43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1600200"/>
            <a:ext cx="3886200" cy="4635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флешка 3 (черная маленькая)\фон\фон\1279788023z5pP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3352800"/>
            <a:ext cx="2667000" cy="1447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G:\Неделя   питания\питание\IMG_43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3491" y="586582"/>
            <a:ext cx="7386109" cy="5539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G:\флешка 3 (черная маленькая)\фон\фон\1279788023z5pP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Обед.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G:\Неделя   питания\питание\IMG_439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1447800"/>
            <a:ext cx="3394472" cy="4525963"/>
          </a:xfrm>
          <a:prstGeom prst="rect">
            <a:avLst/>
          </a:prstGeom>
          <a:noFill/>
        </p:spPr>
      </p:pic>
      <p:pic>
        <p:nvPicPr>
          <p:cNvPr id="6147" name="Picture 3" descr="G:\Неделя   питания\питание\IMG_439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93367" y="1524000"/>
            <a:ext cx="4217233" cy="4593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G:\флешка 3 (черная маленькая)\фон\фон\1279788023z5pP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8600" y="2667000"/>
            <a:ext cx="1447800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G:\Неделя   питания\питание\IMG_44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8799" y="1428749"/>
            <a:ext cx="5867401" cy="4400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G:\флешка 3 (черная маленькая)\фон\фон\1279788023z5pP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1981200"/>
            <a:ext cx="3581400" cy="1600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5" name="Picture 3" descr="G:\флешка 3 (черная маленькая)\фон\фон\1279788023z5pP5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51919" y="2000250"/>
            <a:ext cx="3810000" cy="2857500"/>
          </a:xfrm>
          <a:prstGeom prst="rect">
            <a:avLst/>
          </a:prstGeom>
          <a:noFill/>
        </p:spPr>
      </p:pic>
      <p:pic>
        <p:nvPicPr>
          <p:cNvPr id="8196" name="Picture 4" descr="G:\Неделя   питания\питание\IMG_44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200" y="457201"/>
            <a:ext cx="73152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G:\флешка 3 (черная маленькая)\фон\фон\1279788023z5pP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В завершении мы с детьми и родителями сделали стенгазету.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G:\Неделя   питания\стенгазета\IMG_44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81200" y="1524000"/>
            <a:ext cx="5638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</Words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 Один день из нашей жизни.</vt:lpstr>
      <vt:lpstr>Завтрак №1</vt:lpstr>
      <vt:lpstr>Слайд 3</vt:lpstr>
      <vt:lpstr>Завтрак №2</vt:lpstr>
      <vt:lpstr>Слайд 5</vt:lpstr>
      <vt:lpstr>Обед.</vt:lpstr>
      <vt:lpstr>Слайд 7</vt:lpstr>
      <vt:lpstr>Слайд 8</vt:lpstr>
      <vt:lpstr>В завершении мы с детьми и родителями сделали стенгазету.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«Неделя питания» Один день из нашей жизни.</dc:title>
  <dc:creator>valya</dc:creator>
  <cp:lastModifiedBy>valya</cp:lastModifiedBy>
  <cp:revision>6</cp:revision>
  <dcterms:created xsi:type="dcterms:W3CDTF">2017-01-18T03:24:52Z</dcterms:created>
  <dcterms:modified xsi:type="dcterms:W3CDTF">2017-01-18T04:09:29Z</dcterms:modified>
</cp:coreProperties>
</file>