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60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C2CA4-BF77-496F-A040-5B84AA3D6A40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44A0F-9662-4367-BD02-259EA137FC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__20160213_19890369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ОЛИМПИАДА </a:t>
            </a:r>
            <a:b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ЛИТЕРАТУРНОМУ ЧТЕНИЮ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5286388"/>
            <a:ext cx="2857520" cy="142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Зачеркни лишнее.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1600200"/>
            <a:ext cx="578647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/>
              <a:t>Данила – мастер, старик</a:t>
            </a:r>
          </a:p>
          <a:p>
            <a:pPr>
              <a:buNone/>
            </a:pPr>
            <a:r>
              <a:rPr lang="ru-RU" sz="3600" b="1" dirty="0" err="1" smtClean="0"/>
              <a:t>Кокованя</a:t>
            </a:r>
            <a:r>
              <a:rPr lang="ru-RU" sz="3600" b="1" dirty="0" smtClean="0"/>
              <a:t>, Серый Волк,</a:t>
            </a:r>
          </a:p>
          <a:p>
            <a:pPr>
              <a:buNone/>
            </a:pPr>
            <a:r>
              <a:rPr lang="ru-RU" sz="3600" b="1" dirty="0" smtClean="0"/>
              <a:t>девочка </a:t>
            </a:r>
            <a:r>
              <a:rPr lang="ru-RU" sz="3600" b="1" dirty="0" err="1" smtClean="0"/>
              <a:t>Дарёнка</a:t>
            </a:r>
            <a:r>
              <a:rPr lang="ru-RU" sz="3600" b="1" dirty="0" smtClean="0"/>
              <a:t>,</a:t>
            </a:r>
          </a:p>
          <a:p>
            <a:pPr>
              <a:buNone/>
            </a:pPr>
            <a:r>
              <a:rPr lang="ru-RU" sz="3600" b="1" dirty="0" smtClean="0"/>
              <a:t>Серая Шейка, Хозяйка</a:t>
            </a:r>
          </a:p>
          <a:p>
            <a:pPr>
              <a:buNone/>
            </a:pPr>
            <a:r>
              <a:rPr lang="ru-RU" sz="3600" b="1" dirty="0" smtClean="0"/>
              <a:t>Медной Горы, Конёк</a:t>
            </a:r>
          </a:p>
          <a:p>
            <a:pPr>
              <a:buNone/>
            </a:pPr>
            <a:r>
              <a:rPr lang="ru-RU" sz="3600" b="1" dirty="0" smtClean="0"/>
              <a:t>Горбунок – всё это герои</a:t>
            </a:r>
          </a:p>
          <a:p>
            <a:pPr>
              <a:buNone/>
            </a:pPr>
            <a:r>
              <a:rPr lang="ru-RU" sz="3600" b="1" dirty="0" smtClean="0"/>
              <a:t>сказов </a:t>
            </a:r>
            <a:r>
              <a:rPr lang="ru-RU" sz="3600" b="1" dirty="0"/>
              <a:t>П</a:t>
            </a:r>
            <a:r>
              <a:rPr lang="ru-RU" sz="3600" b="1" dirty="0" smtClean="0"/>
              <a:t>авла Бажова. 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215206" y="1600200"/>
            <a:ext cx="2428892" cy="452596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Угадай произведение по его началу.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600200"/>
            <a:ext cx="550072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За полями, за долами,</a:t>
            </a:r>
          </a:p>
          <a:p>
            <a:pPr>
              <a:buNone/>
            </a:pPr>
            <a:endParaRPr lang="ru-RU" sz="800" b="1" dirty="0" smtClean="0"/>
          </a:p>
          <a:p>
            <a:pPr>
              <a:buNone/>
            </a:pPr>
            <a:r>
              <a:rPr lang="ru-RU" sz="3600" b="1" dirty="0" smtClean="0"/>
              <a:t>За высокими горами,</a:t>
            </a:r>
          </a:p>
          <a:p>
            <a:pPr>
              <a:buNone/>
            </a:pPr>
            <a:endParaRPr lang="ru-RU" sz="800" b="1" dirty="0" smtClean="0"/>
          </a:p>
          <a:p>
            <a:pPr>
              <a:buNone/>
            </a:pPr>
            <a:r>
              <a:rPr lang="ru-RU" sz="3600" b="1" dirty="0" smtClean="0"/>
              <a:t>Не на небе, на земле</a:t>
            </a:r>
          </a:p>
          <a:p>
            <a:pPr>
              <a:buNone/>
            </a:pPr>
            <a:endParaRPr lang="ru-RU" sz="800" b="1" dirty="0" smtClean="0"/>
          </a:p>
          <a:p>
            <a:pPr>
              <a:buNone/>
            </a:pPr>
            <a:r>
              <a:rPr lang="ru-RU" sz="3600" b="1" dirty="0" smtClean="0"/>
              <a:t>Жил старик в одном селе.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388" y="1600200"/>
            <a:ext cx="2257412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Какой писатель…?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543824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…вёл свой род от африканского княжеского племени?</a:t>
            </a:r>
          </a:p>
          <a:p>
            <a:r>
              <a:rPr lang="ru-RU" sz="3600" b="1" dirty="0" smtClean="0"/>
              <a:t>…основал в своём имении школу, в которой сам был учителем?</a:t>
            </a:r>
          </a:p>
          <a:p>
            <a:r>
              <a:rPr lang="ru-RU" sz="3600" b="1" dirty="0" smtClean="0"/>
              <a:t>…считал, что охраняя природу, мы охраняем и родину?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58214" y="1600200"/>
            <a:ext cx="142876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Кому принадлежат эти вещи?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5122" name="Picture 2" descr="C:\Users\User\Desktop\1420545844_youloveit_ru_zolushka_2015_swarovski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14488"/>
            <a:ext cx="2214578" cy="3500462"/>
          </a:xfrm>
          <a:prstGeom prst="rect">
            <a:avLst/>
          </a:prstGeom>
          <a:noFill/>
        </p:spPr>
      </p:pic>
      <p:pic>
        <p:nvPicPr>
          <p:cNvPr id="5123" name="Picture 3" descr="C:\Users\User\Desktop\nLP5NIbNbw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714488"/>
            <a:ext cx="2500330" cy="3429024"/>
          </a:xfrm>
          <a:prstGeom prst="rect">
            <a:avLst/>
          </a:prstGeom>
          <a:noFill/>
        </p:spPr>
      </p:pic>
      <p:pic>
        <p:nvPicPr>
          <p:cNvPr id="5124" name="Picture 4" descr="C:\Users\User\Desktop\hello_html_f97476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785926"/>
            <a:ext cx="2844316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Назови имена.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6146" name="Picture 2" descr="C:\Users\User\Desktop\Без назван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357298"/>
            <a:ext cx="1857375" cy="2466975"/>
          </a:xfrm>
          <a:prstGeom prst="rect">
            <a:avLst/>
          </a:prstGeom>
          <a:noFill/>
        </p:spPr>
      </p:pic>
      <p:pic>
        <p:nvPicPr>
          <p:cNvPr id="6147" name="Picture 3" descr="C:\Users\User\Desktop\гена с гармошкой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929066"/>
            <a:ext cx="1986424" cy="2601270"/>
          </a:xfrm>
          <a:prstGeom prst="rect">
            <a:avLst/>
          </a:prstGeom>
          <a:noFill/>
        </p:spPr>
      </p:pic>
      <p:pic>
        <p:nvPicPr>
          <p:cNvPr id="6148" name="Picture 4" descr="C:\Users\User\Desktop\Trzej bohaterowie i Szamachanska caryca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4214818"/>
            <a:ext cx="3904000" cy="2196000"/>
          </a:xfrm>
          <a:prstGeom prst="rect">
            <a:avLst/>
          </a:prstGeom>
          <a:noFill/>
        </p:spPr>
      </p:pic>
      <p:pic>
        <p:nvPicPr>
          <p:cNvPr id="6149" name="Picture 5" descr="C:\Users\User\Desktop\kak_naricovat_maugli_poetapno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1071546"/>
            <a:ext cx="3500462" cy="2880000"/>
          </a:xfrm>
          <a:prstGeom prst="rect">
            <a:avLst/>
          </a:prstGeom>
          <a:noFill/>
        </p:spPr>
      </p:pic>
      <p:pic>
        <p:nvPicPr>
          <p:cNvPr id="6150" name="Picture 6" descr="C:\Users\User\Desktop\14494100291271353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1357298"/>
            <a:ext cx="3391245" cy="2376000"/>
          </a:xfrm>
          <a:prstGeom prst="rect">
            <a:avLst/>
          </a:prstGeom>
          <a:noFill/>
        </p:spPr>
      </p:pic>
      <p:pic>
        <p:nvPicPr>
          <p:cNvPr id="6151" name="Picture 7" descr="C:\Users\User\Desktop\116077816_large_1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014000"/>
            <a:ext cx="2071702" cy="2486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 Прочти, установи соответствие и соедини стрелкой начало и окончание пословиц, </a:t>
            </a:r>
            <a:r>
              <a:rPr lang="ru-RU" sz="2400" dirty="0">
                <a:latin typeface="Arial Black" pitchFamily="34" charset="0"/>
              </a:rPr>
              <a:t>п</a:t>
            </a:r>
            <a:r>
              <a:rPr lang="ru-RU" sz="2400" dirty="0" smtClean="0">
                <a:latin typeface="Arial Black" pitchFamily="34" charset="0"/>
              </a:rPr>
              <a:t>оговорок.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197361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Поживи подольше,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Век живи,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Жизнь изжить -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038600" cy="4125923"/>
          </a:xfrm>
        </p:spPr>
        <p:txBody>
          <a:bodyPr>
            <a:normAutofit/>
          </a:bodyPr>
          <a:lstStyle/>
          <a:p>
            <a:r>
              <a:rPr lang="ru-RU" sz="3600" b="1" dirty="0"/>
              <a:t>н</a:t>
            </a:r>
            <a:r>
              <a:rPr lang="ru-RU" sz="3600" b="1" dirty="0" smtClean="0"/>
              <a:t>и лапоть </a:t>
            </a:r>
            <a:r>
              <a:rPr lang="ru-RU" sz="3600" b="1" dirty="0" err="1" smtClean="0"/>
              <a:t>сплесть</a:t>
            </a:r>
            <a:r>
              <a:rPr lang="ru-RU" sz="3600" b="1" dirty="0" smtClean="0"/>
              <a:t>.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так увидишь побольше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век учись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User\Desktop\058253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Прочти знакомые пословицы, поговорки.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sz="2400" b="1" dirty="0" smtClean="0">
                <a:latin typeface="Arial Black" pitchFamily="34" charset="0"/>
              </a:rPr>
              <a:t>Соедини стрелкой пословицу и её значение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857364"/>
            <a:ext cx="3395658" cy="4668839"/>
          </a:xfrm>
        </p:spPr>
        <p:txBody>
          <a:bodyPr/>
          <a:lstStyle/>
          <a:p>
            <a:r>
              <a:rPr lang="ru-RU" sz="3600" dirty="0" smtClean="0"/>
              <a:t>Приличие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Старость</a:t>
            </a:r>
          </a:p>
          <a:p>
            <a:endParaRPr lang="ru-RU" sz="3600" dirty="0" smtClean="0"/>
          </a:p>
          <a:p>
            <a:r>
              <a:rPr lang="ru-RU" sz="3600" dirty="0" smtClean="0"/>
              <a:t>Жадность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19736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Стоит по горло в воде, а пить просит.</a:t>
            </a:r>
          </a:p>
          <a:p>
            <a:r>
              <a:rPr lang="ru-RU" sz="3600" dirty="0" smtClean="0"/>
              <a:t>Уплыли годы, как вешние воды.</a:t>
            </a:r>
          </a:p>
          <a:p>
            <a:r>
              <a:rPr lang="ru-RU" sz="3600" dirty="0" smtClean="0"/>
              <a:t>Дома как хочу, а в людях как велят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Исправь ошибки в названиях сказок.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001156" y="1600200"/>
            <a:ext cx="428628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43692" cy="4525963"/>
          </a:xfrm>
        </p:spPr>
        <p:txBody>
          <a:bodyPr/>
          <a:lstStyle/>
          <a:p>
            <a:r>
              <a:rPr lang="ru-RU" sz="3600" b="1" dirty="0" smtClean="0"/>
              <a:t>«Петушок – золотой пастушок»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«У страха уши велики»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«По собачьему веленью»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«Как  мужик котят делил»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Отметь знаком «+», каких грибов набрал в лесу полное лукошко Иванушка – </a:t>
            </a:r>
            <a:r>
              <a:rPr lang="ru-RU" sz="2400" dirty="0" err="1" smtClean="0">
                <a:latin typeface="Arial Black" pitchFamily="34" charset="0"/>
              </a:rPr>
              <a:t>дурачок</a:t>
            </a:r>
            <a:r>
              <a:rPr lang="ru-RU" sz="2400" dirty="0" smtClean="0">
                <a:latin typeface="Arial Black" pitchFamily="34" charset="0"/>
              </a:rPr>
              <a:t> в русской народной сказке «Сивка – бурка»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Сыроежки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Опята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Лисички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Мухоморы </a:t>
            </a:r>
            <a:endParaRPr lang="ru-RU" sz="3600" b="1" dirty="0"/>
          </a:p>
        </p:txBody>
      </p:sp>
      <p:pic>
        <p:nvPicPr>
          <p:cNvPr id="3074" name="Picture 2" descr="C:\Users\User\Desktop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4500" y="2963069"/>
            <a:ext cx="2286000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Разгадай имена.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Что их объединяет?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525963"/>
          </a:xfrm>
        </p:spPr>
        <p:txBody>
          <a:bodyPr>
            <a:normAutofit/>
          </a:bodyPr>
          <a:lstStyle/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БОДНЫЯР КИНИЧТИ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ШАЛЕА ПОЧИВОП</a:t>
            </a:r>
          </a:p>
          <a:p>
            <a:endParaRPr lang="ru-RU" sz="800" b="1" dirty="0" smtClean="0"/>
          </a:p>
          <a:p>
            <a:endParaRPr lang="ru-RU" sz="800" b="1" dirty="0"/>
          </a:p>
          <a:p>
            <a:r>
              <a:rPr lang="ru-RU" sz="3600" b="1" dirty="0" smtClean="0"/>
              <a:t>ИЯЛЬ РУМОЦЕМ</a:t>
            </a:r>
            <a:endParaRPr lang="ru-RU" sz="3600" b="1" dirty="0"/>
          </a:p>
        </p:txBody>
      </p:sp>
      <p:pic>
        <p:nvPicPr>
          <p:cNvPr id="4098" name="Picture 2" descr="C:\Users\User\Desktop\bogatyri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000240"/>
            <a:ext cx="3529015" cy="3005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Установи соответствие и соедини стрелкой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правильные ответы.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57544" cy="4525963"/>
          </a:xfrm>
        </p:spPr>
        <p:txBody>
          <a:bodyPr>
            <a:normAutofit/>
          </a:bodyPr>
          <a:lstStyle/>
          <a:p>
            <a:endParaRPr lang="ru-RU" sz="800" b="1" dirty="0" smtClean="0"/>
          </a:p>
          <a:p>
            <a:r>
              <a:rPr lang="ru-RU" sz="3600" b="1" dirty="0" smtClean="0"/>
              <a:t>Жуковский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Пушкин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Ершов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Лермонтов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600200"/>
            <a:ext cx="4829180" cy="4525963"/>
          </a:xfrm>
        </p:spPr>
        <p:txBody>
          <a:bodyPr>
            <a:normAutofit/>
          </a:bodyPr>
          <a:lstStyle/>
          <a:p>
            <a:endParaRPr lang="ru-RU" sz="800" b="1" dirty="0" smtClean="0"/>
          </a:p>
          <a:p>
            <a:r>
              <a:rPr lang="ru-RU" sz="3600" b="1" dirty="0" smtClean="0"/>
              <a:t>Александр Сергеевич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Василий Андреевич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Михаил Юрьевич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Пётр </a:t>
            </a:r>
            <a:r>
              <a:rPr lang="ru-RU" sz="3600" b="1" dirty="0"/>
              <a:t>П</a:t>
            </a:r>
            <a:r>
              <a:rPr lang="ru-RU" sz="3600" b="1" dirty="0" smtClean="0"/>
              <a:t>авлович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Arial Black" pitchFamily="34" charset="0"/>
              </a:rPr>
              <a:t>Прочитай отрывок из литературного произведения.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Отметь знаком «+» верное высказывание.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28628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Листья в поле</a:t>
            </a:r>
          </a:p>
          <a:p>
            <a:pPr>
              <a:buNone/>
            </a:pPr>
            <a:r>
              <a:rPr lang="ru-RU" sz="3600" dirty="0" smtClean="0"/>
              <a:t>пожелтели,</a:t>
            </a:r>
          </a:p>
          <a:p>
            <a:pPr>
              <a:buNone/>
            </a:pPr>
            <a:r>
              <a:rPr lang="ru-RU" sz="3600" dirty="0" smtClean="0"/>
              <a:t>И кружатся , и летят,</a:t>
            </a:r>
          </a:p>
          <a:p>
            <a:pPr>
              <a:buNone/>
            </a:pPr>
            <a:r>
              <a:rPr lang="ru-RU" sz="3600" dirty="0" smtClean="0"/>
              <a:t>Лишь в бору,</a:t>
            </a:r>
          </a:p>
          <a:p>
            <a:pPr>
              <a:buNone/>
            </a:pPr>
            <a:r>
              <a:rPr lang="ru-RU" sz="3600" dirty="0" smtClean="0"/>
              <a:t>поникши, ели</a:t>
            </a:r>
          </a:p>
          <a:p>
            <a:pPr>
              <a:buNone/>
            </a:pPr>
            <a:r>
              <a:rPr lang="ru-RU" sz="3600" dirty="0" smtClean="0"/>
              <a:t>Зелень мрачную</a:t>
            </a:r>
          </a:p>
          <a:p>
            <a:pPr>
              <a:buNone/>
            </a:pPr>
            <a:r>
              <a:rPr lang="ru-RU" sz="3600" dirty="0" smtClean="0"/>
              <a:t>хранят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3614734" cy="4525963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Это отрывок …</a:t>
            </a:r>
          </a:p>
          <a:p>
            <a:pPr marL="514350" indent="-514350">
              <a:buAutoNum type="arabicPeriod"/>
            </a:pPr>
            <a:endParaRPr lang="ru-RU" sz="800" dirty="0" smtClean="0"/>
          </a:p>
          <a:p>
            <a:pPr marL="514350" indent="-514350">
              <a:buAutoNum type="arabicPeriod"/>
            </a:pPr>
            <a:endParaRPr lang="ru-RU" sz="800" dirty="0"/>
          </a:p>
          <a:p>
            <a:pPr marL="514350" indent="-514350">
              <a:buAutoNum type="arabicPeriod"/>
            </a:pPr>
            <a:r>
              <a:rPr lang="ru-RU" sz="3600" dirty="0" smtClean="0"/>
              <a:t>Из стихотворения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Из сказки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Из рассказа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Из басни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Установи соответствие и соедини стрелкой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автора и его произведение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Владимир Даль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Всеволод Гаршин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Дмитрий Мамин – Сибиряк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Семён Аксаков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«</a:t>
            </a:r>
            <a:r>
              <a:rPr lang="ru-RU" sz="3200" b="1" dirty="0" err="1" smtClean="0"/>
              <a:t>Алёнушкины</a:t>
            </a:r>
            <a:r>
              <a:rPr lang="ru-RU" sz="3200" b="1" dirty="0" smtClean="0"/>
              <a:t> сказки»</a:t>
            </a:r>
          </a:p>
          <a:p>
            <a:pPr>
              <a:buNone/>
            </a:pPr>
            <a:r>
              <a:rPr lang="ru-RU" sz="3200" b="1" dirty="0" smtClean="0"/>
              <a:t>«Аленький цветочек»</a:t>
            </a:r>
          </a:p>
          <a:p>
            <a:pPr>
              <a:buNone/>
            </a:pPr>
            <a:r>
              <a:rPr lang="ru-RU" sz="3200" b="1" dirty="0" smtClean="0"/>
              <a:t>«Лягушка – путешественница»</a:t>
            </a:r>
          </a:p>
          <a:p>
            <a:pPr>
              <a:buNone/>
            </a:pPr>
            <a:r>
              <a:rPr lang="ru-RU" sz="3200" b="1" dirty="0" smtClean="0"/>
              <a:t>«Девочка Снегурочка»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05825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Arial Black" pitchFamily="34" charset="0"/>
              </a:rPr>
              <a:t>Прочитай слова.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Напиши героев русских народных сказок, которые спрятались внутри этих слов.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600200"/>
            <a:ext cx="3786214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Баранка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Волкодав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Стрекоза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Коньки</a:t>
            </a:r>
          </a:p>
          <a:p>
            <a:endParaRPr lang="ru-RU" sz="800" b="1" dirty="0" smtClean="0"/>
          </a:p>
          <a:p>
            <a:r>
              <a:rPr lang="ru-RU" sz="3600" b="1" dirty="0" smtClean="0"/>
              <a:t>Василиса 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334</Words>
  <Application>Microsoft Office PowerPoint</Application>
  <PresentationFormat>Экран (4:3)</PresentationFormat>
  <Paragraphs>130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ОЛИМПИАДА  ПО ЛИТЕРАТУРНОМУ ЧТЕНИЮ</vt:lpstr>
      <vt:lpstr>Прочти знакомые пословицы, поговорки. Соедини стрелкой пословицу и её значение.</vt:lpstr>
      <vt:lpstr>Исправь ошибки в названиях сказок.</vt:lpstr>
      <vt:lpstr>Отметь знаком «+», каких грибов набрал в лесу полное лукошко Иванушка – дурачок в русской народной сказке «Сивка – бурка»</vt:lpstr>
      <vt:lpstr>Разгадай имена. Что их объединяет?</vt:lpstr>
      <vt:lpstr>Установи соответствие и соедини стрелкой правильные ответы.</vt:lpstr>
      <vt:lpstr>Прочитай отрывок из литературного произведения.  Отметь знаком «+» верное высказывание.</vt:lpstr>
      <vt:lpstr>Установи соответствие и соедини стрелкой автора и его произведение</vt:lpstr>
      <vt:lpstr>Прочитай слова. Напиши героев русских народных сказок, которые спрятались внутри этих слов.</vt:lpstr>
      <vt:lpstr>Зачеркни лишнее.</vt:lpstr>
      <vt:lpstr>Угадай произведение по его началу.</vt:lpstr>
      <vt:lpstr>Какой писатель…?</vt:lpstr>
      <vt:lpstr>Кому принадлежат эти вещи?</vt:lpstr>
      <vt:lpstr>Назови имена.</vt:lpstr>
      <vt:lpstr> Прочти, установи соответствие и соедини стрелкой начало и окончание пословиц, поговорок.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ОЛИМПИАДА  ПО ЛИТЕРАТУРНОМУ ЧТЕНИЮ</dc:title>
  <dc:creator>User</dc:creator>
  <cp:lastModifiedBy>User</cp:lastModifiedBy>
  <cp:revision>14</cp:revision>
  <dcterms:created xsi:type="dcterms:W3CDTF">2017-01-18T10:57:41Z</dcterms:created>
  <dcterms:modified xsi:type="dcterms:W3CDTF">2017-01-18T13:08:42Z</dcterms:modified>
</cp:coreProperties>
</file>