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6" r:id="rId4"/>
    <p:sldId id="256" r:id="rId5"/>
    <p:sldId id="264" r:id="rId6"/>
    <p:sldId id="258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111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8886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726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28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907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917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270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699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049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618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070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41325-091E-4FBC-A296-702FEBF9B8AC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E0E95-CDA7-40B9-B267-C6D9E6B7D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10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64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540" y="404664"/>
            <a:ext cx="8256916" cy="61926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332656"/>
            <a:ext cx="8229600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Имя Существительное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67544" y="1412776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Отвечает на вопросы Кто? Что?;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Обозначает предмет;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Бывает мужского, женского, среднего рода;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Изменяется по числам;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Изменяется по падежам.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Распредели и запиши эти существительные в три группы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204864"/>
            <a:ext cx="8352928" cy="290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ТЕПЬ, ЗЕМЛЯ, ПОЛЕ, ДЕДУШКА , МЫШЬ, ДЯДЯ, РУЛЬ, СКАЛА, ГЕРОЙ, СТОЛ, СТЕКЛО.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Склонение имён существительных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0427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04664"/>
            <a:ext cx="843528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Склонение имён существительных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412774"/>
          <a:ext cx="8229600" cy="460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Падеж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Вопрос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Что?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грудь</a:t>
                      </a:r>
                      <a:endParaRPr lang="ru-RU" sz="2400" b="1" dirty="0"/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Чего?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груд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Д.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Чему?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груд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Что?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грудь</a:t>
                      </a:r>
                      <a:endParaRPr lang="ru-RU" sz="2400" b="1" dirty="0"/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Чем?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грудь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/>
                        <a:t>    Пр. 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О чём?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рук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 плеч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 груд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3928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 склонение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 склонение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 склонение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6501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Типы склонения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82481899"/>
              </p:ext>
            </p:extLst>
          </p:nvPr>
        </p:nvGraphicFramePr>
        <p:xfrm>
          <a:off x="457200" y="1600200"/>
          <a:ext cx="8229600" cy="3291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1-е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2-е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3-е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Ж. р.       М.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М. р.       Ср. р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     Ж. р.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  -а     -я</a:t>
                      </a:r>
                      <a:endParaRPr lang="ru-RU" sz="4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        </a:t>
                      </a:r>
                      <a:r>
                        <a:rPr lang="ru-RU" sz="4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-о</a:t>
                      </a:r>
                      <a:r>
                        <a:rPr lang="ru-RU" sz="4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-е</a:t>
                      </a:r>
                      <a:endParaRPr lang="ru-RU" sz="4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       </a:t>
                      </a:r>
                      <a:r>
                        <a:rPr lang="ru-RU" sz="4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-ь</a:t>
                      </a:r>
                      <a:endParaRPr lang="ru-RU" sz="48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сестр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</a:p>
                    <a:p>
                      <a:r>
                        <a:rPr lang="ru-RU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земл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стол</a:t>
                      </a:r>
                    </a:p>
                    <a:p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кон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ь</a:t>
                      </a: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окн</a:t>
                      </a:r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степ</a:t>
                      </a:r>
                      <a:r>
                        <a:rPr lang="ru-RU" sz="4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ь</a:t>
                      </a: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рож</a:t>
                      </a:r>
                      <a:r>
                        <a:rPr lang="ru-RU" sz="4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4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Рамка 6"/>
          <p:cNvSpPr/>
          <p:nvPr/>
        </p:nvSpPr>
        <p:spPr>
          <a:xfrm>
            <a:off x="3510570" y="2996952"/>
            <a:ext cx="575295" cy="421196"/>
          </a:xfrm>
          <a:prstGeom prst="frame">
            <a:avLst>
              <a:gd name="adj1" fmla="val 107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211960" y="3751061"/>
            <a:ext cx="360040" cy="398020"/>
          </a:xfrm>
          <a:prstGeom prst="frame">
            <a:avLst>
              <a:gd name="adj1" fmla="val 107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641376" y="3751061"/>
            <a:ext cx="482352" cy="50036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614886" y="4344416"/>
            <a:ext cx="482352" cy="45273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436096" y="4344416"/>
            <a:ext cx="432049" cy="45273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72607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Алгоритм определения склонения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имён существительных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1935163"/>
            <a:ext cx="8712968" cy="43894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06084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Поставить существительное в начальную форму: </a:t>
            </a:r>
          </a:p>
          <a:p>
            <a:r>
              <a:rPr lang="ru-RU" sz="2800" b="1" dirty="0" smtClean="0"/>
              <a:t>именительный падеж, единственное число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573016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 Определить род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36510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 Выделить окончание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15719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4. Определить склонение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423009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Определи склонение имени существительного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/>
              <a:t>1 уровень</a:t>
            </a:r>
          </a:p>
          <a:p>
            <a:endParaRPr lang="ru-RU" sz="2800" i="1" u="sng" dirty="0" smtClean="0"/>
          </a:p>
          <a:p>
            <a:pPr algn="just"/>
            <a:r>
              <a:rPr lang="ru-RU" sz="2800" dirty="0" smtClean="0"/>
              <a:t>Наступила холодная зима. К окну подлетела синичка. Бабушка затопила печь.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293096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/>
              <a:t>2 уровень</a:t>
            </a:r>
          </a:p>
          <a:p>
            <a:endParaRPr lang="ru-RU" sz="2800" i="1" u="sng" dirty="0" smtClean="0"/>
          </a:p>
          <a:p>
            <a:pPr algn="just"/>
            <a:r>
              <a:rPr lang="ru-RU" sz="2800" dirty="0" smtClean="0"/>
              <a:t>Составь и запиши три предложения с именами существительными разных склонений. Укажи склонение и падеж имен существительных.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245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Склонение имён существительных</vt:lpstr>
      <vt:lpstr>Склонение имён существительных</vt:lpstr>
      <vt:lpstr>Типы склонения</vt:lpstr>
      <vt:lpstr>Алгоритм определения склонения имён существительных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Учитель</cp:lastModifiedBy>
  <cp:revision>30</cp:revision>
  <dcterms:created xsi:type="dcterms:W3CDTF">2013-01-17T19:14:03Z</dcterms:created>
  <dcterms:modified xsi:type="dcterms:W3CDTF">2015-11-24T11:37:01Z</dcterms:modified>
</cp:coreProperties>
</file>