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8" r:id="rId5"/>
    <p:sldId id="263" r:id="rId6"/>
    <p:sldId id="264" r:id="rId7"/>
    <p:sldId id="265" r:id="rId8"/>
    <p:sldId id="257" r:id="rId9"/>
    <p:sldId id="259" r:id="rId10"/>
    <p:sldId id="266" r:id="rId11"/>
    <p:sldId id="267" r:id="rId12"/>
    <p:sldId id="269" r:id="rId13"/>
    <p:sldId id="268" r:id="rId14"/>
    <p:sldId id="271" r:id="rId15"/>
    <p:sldId id="270" r:id="rId16"/>
    <p:sldId id="273" r:id="rId17"/>
    <p:sldId id="274" r:id="rId18"/>
    <p:sldId id="275" r:id="rId19"/>
    <p:sldId id="272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400"/>
    <a:srgbClr val="00D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1F850-4025-48BA-9211-25D3B2445AD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8B375-7F13-4F6E-B238-FD9E6BFBE4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neturok.ru/okruj-mir/3-klass/vzaimosvyaz-nezhivoy-i-zhivoy-prirody/kak-obrazuetsya-pochv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20882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29 ноября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Окружающий мир.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6334780"/>
            <a:ext cx="223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Nautilus Pompilius" pitchFamily="50" charset="-52"/>
              </a:rPr>
              <a:t>nachalo4ka.ru</a:t>
            </a:r>
            <a:endParaRPr lang="ru-RU" sz="2800" dirty="0">
              <a:solidFill>
                <a:srgbClr val="0070C0"/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о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93096"/>
            <a:ext cx="3635180" cy="239629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93833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hlinkClick r:id="rId3"/>
              </a:rPr>
              <a:t>http://interneturok.ru/okruj-mir/3-klass/vzaimosvyaz-nezhivoy-i-zhivoy-prirody/kak-obrazuetsya-pochva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2"/>
            </a:avLst>
          </a:prstGeom>
          <a:solidFill>
            <a:srgbClr val="00C400"/>
          </a:solidFill>
          <a:ln>
            <a:solidFill>
              <a:srgbClr val="00C4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ТПО. Стр. 39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42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2924944"/>
            <a:ext cx="2376264" cy="122413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Горные породы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987824" y="3429000"/>
            <a:ext cx="3672408" cy="7200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6804248" y="2996952"/>
            <a:ext cx="2160240" cy="108012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Почва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12776"/>
            <a:ext cx="154019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180020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ветер, берёз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4077072"/>
            <a:ext cx="17049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Похожее изображени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509120"/>
            <a:ext cx="2805797" cy="201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№1.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8208912" cy="4900580"/>
        </p:xfrm>
        <a:graphic>
          <a:graphicData uri="http://schemas.openxmlformats.org/drawingml/2006/table">
            <a:tbl>
              <a:tblPr/>
              <a:tblGrid>
                <a:gridCol w="4104027"/>
                <a:gridCol w="4104885"/>
              </a:tblGrid>
              <a:tr h="1170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Опыт №1.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опыта.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1.Возьмите стакан с водой и бросьте туда комочек почвы. Что вы увидели?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13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Вывод: Значит, в почве есть </a:t>
                      </a:r>
                      <a:r>
                        <a:rPr lang="ru-RU" sz="28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___________.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№1.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8208912" cy="4900580"/>
        </p:xfrm>
        <a:graphic>
          <a:graphicData uri="http://schemas.openxmlformats.org/drawingml/2006/table">
            <a:tbl>
              <a:tblPr/>
              <a:tblGrid>
                <a:gridCol w="4104027"/>
                <a:gridCol w="4104885"/>
              </a:tblGrid>
              <a:tr h="1170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Опыт №1.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опыта.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1.Возьмите стакан с водой и бросьте туда комочек почвы. Что вы увидели?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заметили пузырьки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13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Вывод: Значит, в почве есть </a:t>
                      </a:r>
                      <a:r>
                        <a:rPr lang="ru-RU" sz="28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воздух</a:t>
                      </a:r>
                      <a:r>
                        <a:rPr lang="ru-RU" sz="2800" b="1" i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№2.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700806"/>
          <a:ext cx="8136903" cy="5389988"/>
        </p:xfrm>
        <a:graphic>
          <a:graphicData uri="http://schemas.openxmlformats.org/drawingml/2006/table">
            <a:tbl>
              <a:tblPr/>
              <a:tblGrid>
                <a:gridCol w="4088430"/>
                <a:gridCol w="4048473"/>
              </a:tblGrid>
              <a:tr h="732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Опыт №2. 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опыта.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1.Возьмите салфетку, насыпьте на неё немного почвы. Придавите её плотно к бумаге. Стряхните почву в стакан с водой. Что вы увидели на салфетке?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08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Вывод: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  почве есть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________.</a:t>
                      </a:r>
                      <a:r>
                        <a:rPr lang="ru-RU" sz="2800" b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   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№2.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700806"/>
          <a:ext cx="8136903" cy="5389988"/>
        </p:xfrm>
        <a:graphic>
          <a:graphicData uri="http://schemas.openxmlformats.org/drawingml/2006/table">
            <a:tbl>
              <a:tblPr/>
              <a:tblGrid>
                <a:gridCol w="4088430"/>
                <a:gridCol w="4048473"/>
              </a:tblGrid>
              <a:tr h="732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Опыт №2. 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опыта.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1.Возьмите салфетку, насыпьте на неё немного почвы. Придавите её плотно к бумаге. Стряхните почву в стакан с водой. Что вы увидели на салфетке?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салфетка  стала влажной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08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Вывод: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  почве есть </a:t>
                      </a:r>
                      <a:r>
                        <a:rPr lang="ru-RU" sz="28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ru-RU" sz="2800" b="1" i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800" b="1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   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№3.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315546"/>
          <a:ext cx="8280919" cy="5564246"/>
        </p:xfrm>
        <a:graphic>
          <a:graphicData uri="http://schemas.openxmlformats.org/drawingml/2006/table">
            <a:tbl>
              <a:tblPr/>
              <a:tblGrid>
                <a:gridCol w="4150409"/>
                <a:gridCol w="4130510"/>
              </a:tblGrid>
              <a:tr h="573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Опыт №3.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Результаты опыта.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1.Возьмите стакан  воды с почвой, который оставили после первого опыта. Что вы видите на поверхности?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2.Рассмотрите внимательно осадок на дне стакана. Что вы видите?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84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Вывод: в  почве есть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_______, ______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________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№3.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315546"/>
          <a:ext cx="8280919" cy="5339792"/>
        </p:xfrm>
        <a:graphic>
          <a:graphicData uri="http://schemas.openxmlformats.org/drawingml/2006/table">
            <a:tbl>
              <a:tblPr/>
              <a:tblGrid>
                <a:gridCol w="4150409"/>
                <a:gridCol w="4130510"/>
              </a:tblGrid>
              <a:tr h="492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Опыт №3.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Результаты опыта.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1.Возьмите стакан  воды с почвой, который оставили после первого опыта. Что вы видите на поверхности?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на поверхности плавают остатки листьев, корешки, части насекомых - 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перегной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2.Рассмотрите внимательно осадок на дне стакана. Что вы видите?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песок и глина 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35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Вывод: в  почве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есть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перегной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,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песок и глина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о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429000"/>
            <a:ext cx="3595391" cy="321297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14625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Работа в ТПО. Стр.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43.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2"/>
            </a:avLst>
          </a:prstGeom>
          <a:solidFill>
            <a:srgbClr val="00C400"/>
          </a:solidFill>
          <a:ln>
            <a:solidFill>
              <a:srgbClr val="00C4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№3.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315546"/>
          <a:ext cx="8280919" cy="5564246"/>
        </p:xfrm>
        <a:graphic>
          <a:graphicData uri="http://schemas.openxmlformats.org/drawingml/2006/table">
            <a:tbl>
              <a:tblPr/>
              <a:tblGrid>
                <a:gridCol w="4150409"/>
                <a:gridCol w="4130510"/>
              </a:tblGrid>
              <a:tr h="573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Опыт №3.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Результаты опыта.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1.Возьмите стакан  воды с почвой, который оставили после первого опыта. Что вы видите на поверхности?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поверхности плавают остатки листьев, корешки, части насекомых - перегной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2.Рассмотрите внимательно осадок на дне стакана. Что вы видите?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песок и глина 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84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Вывод: в  почве есть 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перегной, песок и глина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Documents and Settings\Admin.MICROSOF-D3A5C2\Рабочий стол\ar12524467423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57" y="0"/>
            <a:ext cx="91529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/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Картинки по запросу нота 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302" y="2420888"/>
            <a:ext cx="374669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буква 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36912"/>
            <a:ext cx="14401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запят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131840" y="836712"/>
            <a:ext cx="115697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морской узел клипарт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132856"/>
            <a:ext cx="31683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запят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109791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/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Картинки по запросу нота 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302" y="2420888"/>
            <a:ext cx="374669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буква 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36912"/>
            <a:ext cx="14401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запят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131840" y="836712"/>
            <a:ext cx="115697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морской узел клипарт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132856"/>
            <a:ext cx="31683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запят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109791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о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429000"/>
            <a:ext cx="3595391" cy="321297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14625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Работа в ТПО. Стр. 39 № 41.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2"/>
            </a:avLst>
          </a:prstGeom>
          <a:solidFill>
            <a:srgbClr val="00C400"/>
          </a:solidFill>
          <a:ln>
            <a:solidFill>
              <a:srgbClr val="00C4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планеты ____________    есть спутник – это Луна.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Приятно утром пройтись босыми ногами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по____________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и ощутить прохладу росы.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планеты  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есть спутник – это Луна.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Приятно утром пройтись босыми ногами по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и ощутить прохладу росы.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о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429000"/>
            <a:ext cx="3595391" cy="3212976"/>
          </a:xfrm>
          <a:prstGeom prst="rect">
            <a:avLst/>
          </a:prstGeom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860032" y="332656"/>
            <a:ext cx="4040188" cy="169820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земля – почва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916832"/>
            <a:ext cx="4040188" cy="4383336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Земля – планета</a:t>
            </a:r>
          </a:p>
          <a:p>
            <a:pPr>
              <a:buNone/>
            </a:pPr>
            <a:endParaRPr lang="ru-RU" dirty="0">
              <a:solidFill>
                <a:srgbClr val="00C400"/>
              </a:solidFill>
              <a:latin typeface="Nautilus Pompilius" pitchFamily="50" charset="-52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2"/>
            </a:avLst>
          </a:prstGeom>
          <a:solidFill>
            <a:srgbClr val="00C400"/>
          </a:solidFill>
          <a:ln>
            <a:solidFill>
              <a:srgbClr val="00C4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3246" y="1628800"/>
            <a:ext cx="37211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908720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Почва.</a:t>
            </a:r>
            <a:b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110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– 111.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о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93096"/>
            <a:ext cx="3635180" cy="2396295"/>
          </a:xfrm>
          <a:prstGeom prst="rect">
            <a:avLst/>
          </a:prstGeom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012"/>
            </a:avLst>
          </a:prstGeom>
          <a:solidFill>
            <a:srgbClr val="00C400"/>
          </a:solidFill>
          <a:ln>
            <a:solidFill>
              <a:srgbClr val="00C4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одержимое 4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26511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Почва – это верхний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плодородный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слой земли.</a:t>
            </a:r>
            <a:endParaRPr lang="ru-RU" sz="6000" b="1" dirty="0">
              <a:solidFill>
                <a:srgbClr val="00C4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73cc7593f64e95bd063856ee3d53a343bab5d"/>
</p:tagLst>
</file>

<file path=ppt/theme/theme1.xml><?xml version="1.0" encoding="utf-8"?>
<a:theme xmlns:a="http://schemas.openxmlformats.org/drawingml/2006/main" name="Наша планета - Земля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Наша планета - Земля!</Template>
  <TotalTime>125</TotalTime>
  <Words>411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Наша планета - Земля!</vt:lpstr>
      <vt:lpstr>29 ноября Окружающий мир.  </vt:lpstr>
      <vt:lpstr>      </vt:lpstr>
      <vt:lpstr>      ЗЕМЛЯ</vt:lpstr>
      <vt:lpstr>Работа в ТПО. Стр. 39 № 41.   </vt:lpstr>
      <vt:lpstr>Слайд 5</vt:lpstr>
      <vt:lpstr>Слайд 6</vt:lpstr>
      <vt:lpstr>Слайд 7</vt:lpstr>
      <vt:lpstr>Тема урока: Почва.  Стр. 110 – 111.</vt:lpstr>
      <vt:lpstr>Почва – это верхний плодородный слой земли.</vt:lpstr>
      <vt:lpstr>http://interneturok.ru/okruj-mir/3-klass/vzaimosvyaz-nezhivoy-i-zhivoy-prirody/kak-obrazuetsya-pochva </vt:lpstr>
      <vt:lpstr>Работа в ТПО. Стр. 39 № 42</vt:lpstr>
      <vt:lpstr>Опыт №1. </vt:lpstr>
      <vt:lpstr>Опыт №1. </vt:lpstr>
      <vt:lpstr>Опыт №2. </vt:lpstr>
      <vt:lpstr>Опыт №2. </vt:lpstr>
      <vt:lpstr>Опыт №3. </vt:lpstr>
      <vt:lpstr>Опыт №3. </vt:lpstr>
      <vt:lpstr>Работа в ТПО. Стр. 40 № 43.   </vt:lpstr>
      <vt:lpstr>Опыт №3.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29 ноября Окружающий мир.</dc:title>
  <dc:creator>RePack by SPecialiST</dc:creator>
  <cp:lastModifiedBy>RePack by SPecialiST</cp:lastModifiedBy>
  <cp:revision>15</cp:revision>
  <dcterms:created xsi:type="dcterms:W3CDTF">2016-11-26T14:07:02Z</dcterms:created>
  <dcterms:modified xsi:type="dcterms:W3CDTF">2016-11-28T10:19:22Z</dcterms:modified>
</cp:coreProperties>
</file>