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87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369" y="0"/>
            <a:ext cx="9169241" cy="691948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67544" y="4869160"/>
            <a:ext cx="78488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Истомина </a:t>
            </a:r>
          </a:p>
          <a:p>
            <a:pPr algn="ctr"/>
            <a:r>
              <a:rPr lang="ru-RU" sz="36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Анастасия Константиновна </a:t>
            </a:r>
            <a:endParaRPr lang="ru-RU" sz="36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196752"/>
            <a:ext cx="331236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74827" y="100571"/>
            <a:ext cx="864564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МУНИЦИПАЛЬНОЕ БЮДЖЕТНОЕ ДОШКОЛЬНОЕ ОБРАЗОВАТЕЛЬНОЕ УЧРЕЖДЕНИЕ «Детский сад № 13 «Умка» </a:t>
            </a:r>
            <a:endParaRPr lang="ru-RU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250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07" y="0"/>
            <a:ext cx="9143999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368896" y="510736"/>
            <a:ext cx="35242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i="1" u="sng" dirty="0" smtClean="0">
              <a:solidFill>
                <a:srgbClr val="C00000"/>
              </a:solidFill>
              <a:latin typeface="Verdana"/>
            </a:endParaRPr>
          </a:p>
          <a:p>
            <a:pPr algn="ctr"/>
            <a:r>
              <a:rPr lang="ru-RU" i="1" u="sng" dirty="0" smtClean="0">
                <a:solidFill>
                  <a:srgbClr val="002060"/>
                </a:solidFill>
                <a:latin typeface="Verdana"/>
              </a:rPr>
              <a:t>Воспитание </a:t>
            </a:r>
            <a:r>
              <a:rPr lang="ru-RU" i="1" u="sng" dirty="0">
                <a:solidFill>
                  <a:srgbClr val="002060"/>
                </a:solidFill>
                <a:latin typeface="Verdana"/>
              </a:rPr>
              <a:t>ребенка –</a:t>
            </a:r>
            <a:endParaRPr lang="ru-RU" i="1" u="sng" dirty="0">
              <a:solidFill>
                <a:srgbClr val="002060"/>
              </a:solidFill>
              <a:latin typeface="Times New Roman"/>
            </a:endParaRPr>
          </a:p>
          <a:p>
            <a:pPr algn="ctr"/>
            <a:r>
              <a:rPr lang="ru-RU" i="1" u="sng" dirty="0">
                <a:solidFill>
                  <a:srgbClr val="002060"/>
                </a:solidFill>
                <a:latin typeface="Verdana"/>
              </a:rPr>
              <a:t>Непростая работенка,</a:t>
            </a:r>
            <a:br>
              <a:rPr lang="ru-RU" i="1" u="sng" dirty="0">
                <a:solidFill>
                  <a:srgbClr val="002060"/>
                </a:solidFill>
                <a:latin typeface="Verdana"/>
              </a:rPr>
            </a:br>
            <a:r>
              <a:rPr lang="ru-RU" i="1" u="sng" dirty="0">
                <a:solidFill>
                  <a:srgbClr val="002060"/>
                </a:solidFill>
                <a:latin typeface="Verdana"/>
              </a:rPr>
              <a:t>Нужно научить дитя</a:t>
            </a:r>
            <a:endParaRPr lang="ru-RU" i="1" u="sng" dirty="0">
              <a:solidFill>
                <a:srgbClr val="002060"/>
              </a:solidFill>
              <a:latin typeface="Times New Roman"/>
            </a:endParaRPr>
          </a:p>
          <a:p>
            <a:pPr algn="ctr"/>
            <a:r>
              <a:rPr lang="ru-RU" i="1" u="sng" dirty="0">
                <a:solidFill>
                  <a:srgbClr val="002060"/>
                </a:solidFill>
                <a:latin typeface="Verdana"/>
              </a:rPr>
              <a:t>Всем основам бытия</a:t>
            </a:r>
            <a:r>
              <a:rPr lang="ru-RU" i="1" u="sng" dirty="0" smtClean="0">
                <a:solidFill>
                  <a:srgbClr val="002060"/>
                </a:solidFill>
                <a:latin typeface="Verdana"/>
              </a:rPr>
              <a:t>.</a:t>
            </a:r>
            <a:endParaRPr lang="ru-RU" b="0" i="0" dirty="0">
              <a:solidFill>
                <a:srgbClr val="002060"/>
              </a:solidFill>
              <a:effectLst/>
              <a:latin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26" y="2276872"/>
            <a:ext cx="3895203" cy="3895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7929" y="3892184"/>
            <a:ext cx="4591628" cy="2723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434086" y="3326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98582" y="1766017"/>
            <a:ext cx="381032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u="sng" dirty="0" smtClean="0">
                <a:solidFill>
                  <a:srgbClr val="002060"/>
                </a:solidFill>
                <a:latin typeface="Verdana"/>
              </a:rPr>
              <a:t>Детский </a:t>
            </a:r>
            <a:r>
              <a:rPr lang="ru-RU" i="1" u="sng" dirty="0">
                <a:solidFill>
                  <a:srgbClr val="002060"/>
                </a:solidFill>
                <a:latin typeface="Verdana"/>
              </a:rPr>
              <a:t>садик – его мир,</a:t>
            </a:r>
            <a:endParaRPr lang="ru-RU" i="1" u="sng" dirty="0">
              <a:solidFill>
                <a:srgbClr val="002060"/>
              </a:solidFill>
              <a:latin typeface="Times New Roman"/>
            </a:endParaRPr>
          </a:p>
          <a:p>
            <a:pPr algn="ctr"/>
            <a:r>
              <a:rPr lang="ru-RU" i="1" u="sng" dirty="0">
                <a:solidFill>
                  <a:srgbClr val="002060"/>
                </a:solidFill>
                <a:latin typeface="Verdana"/>
              </a:rPr>
              <a:t>Воспитатель в нем – кумир,</a:t>
            </a:r>
            <a:br>
              <a:rPr lang="ru-RU" i="1" u="sng" dirty="0">
                <a:solidFill>
                  <a:srgbClr val="002060"/>
                </a:solidFill>
                <a:latin typeface="Verdana"/>
              </a:rPr>
            </a:br>
            <a:r>
              <a:rPr lang="ru-RU" i="1" u="sng" dirty="0">
                <a:solidFill>
                  <a:srgbClr val="002060"/>
                </a:solidFill>
                <a:latin typeface="Verdana"/>
              </a:rPr>
              <a:t>Помогает малышам,</a:t>
            </a:r>
            <a:endParaRPr lang="ru-RU" i="1" u="sng" dirty="0">
              <a:solidFill>
                <a:srgbClr val="002060"/>
              </a:solidFill>
              <a:latin typeface="Times New Roman"/>
            </a:endParaRPr>
          </a:p>
          <a:p>
            <a:pPr algn="ctr"/>
            <a:r>
              <a:rPr lang="ru-RU" i="1" u="sng" dirty="0">
                <a:solidFill>
                  <a:srgbClr val="002060"/>
                </a:solidFill>
                <a:latin typeface="Verdana"/>
              </a:rPr>
              <a:t>Подменяя на день мам.</a:t>
            </a:r>
            <a:br>
              <a:rPr lang="ru-RU" i="1" u="sng" dirty="0">
                <a:solidFill>
                  <a:srgbClr val="002060"/>
                </a:solidFill>
                <a:latin typeface="Verdana"/>
              </a:rPr>
            </a:br>
            <a:r>
              <a:rPr lang="ru-RU" i="1" u="sng" dirty="0">
                <a:solidFill>
                  <a:srgbClr val="002060"/>
                </a:solidFill>
                <a:latin typeface="Verdana"/>
              </a:rPr>
              <a:t/>
            </a:r>
            <a:br>
              <a:rPr lang="ru-RU" i="1" u="sng" dirty="0">
                <a:solidFill>
                  <a:srgbClr val="002060"/>
                </a:solidFill>
                <a:latin typeface="Verdana"/>
              </a:rPr>
            </a:br>
            <a:r>
              <a:rPr lang="ru-RU" i="1" u="sng" dirty="0">
                <a:solidFill>
                  <a:srgbClr val="002060"/>
                </a:solidFill>
                <a:latin typeface="Verdana"/>
              </a:rPr>
              <a:t>Нынче чествовать должны</a:t>
            </a:r>
            <a:endParaRPr lang="ru-RU" i="1" u="sng" dirty="0">
              <a:solidFill>
                <a:srgbClr val="002060"/>
              </a:solidFill>
              <a:latin typeface="Times New Roman"/>
            </a:endParaRPr>
          </a:p>
          <a:p>
            <a:pPr algn="ctr"/>
            <a:r>
              <a:rPr lang="ru-RU" i="1" u="sng" dirty="0">
                <a:solidFill>
                  <a:srgbClr val="002060"/>
                </a:solidFill>
                <a:latin typeface="Verdana"/>
              </a:rPr>
              <a:t>Воспитателей страны</a:t>
            </a:r>
            <a:r>
              <a:rPr lang="ru-RU" i="1" u="sng" dirty="0" smtClean="0">
                <a:solidFill>
                  <a:srgbClr val="002060"/>
                </a:solidFill>
                <a:latin typeface="Verdana"/>
              </a:rPr>
              <a:t>!</a:t>
            </a:r>
            <a:endParaRPr lang="ru-RU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288689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u="sng" dirty="0">
                <a:solidFill>
                  <a:srgbClr val="002060"/>
                </a:solidFill>
                <a:latin typeface="Verdana"/>
              </a:rPr>
              <a:t>Чтоб ребенок одевался</a:t>
            </a:r>
            <a:endParaRPr lang="ru-RU" i="1" u="sng" dirty="0">
              <a:solidFill>
                <a:srgbClr val="002060"/>
              </a:solidFill>
              <a:latin typeface="Times New Roman"/>
            </a:endParaRPr>
          </a:p>
          <a:p>
            <a:pPr algn="ctr"/>
            <a:r>
              <a:rPr lang="ru-RU" i="1" u="sng" dirty="0">
                <a:solidFill>
                  <a:srgbClr val="002060"/>
                </a:solidFill>
                <a:latin typeface="Verdana"/>
              </a:rPr>
              <a:t>И в искусстве разбирался,</a:t>
            </a:r>
            <a:br>
              <a:rPr lang="ru-RU" i="1" u="sng" dirty="0">
                <a:solidFill>
                  <a:srgbClr val="002060"/>
                </a:solidFill>
                <a:latin typeface="Verdana"/>
              </a:rPr>
            </a:br>
            <a:r>
              <a:rPr lang="ru-RU" i="1" u="sng" dirty="0">
                <a:solidFill>
                  <a:srgbClr val="002060"/>
                </a:solidFill>
                <a:latin typeface="Verdana"/>
              </a:rPr>
              <a:t>Знал, что плохо, а что нет,</a:t>
            </a:r>
            <a:endParaRPr lang="ru-RU" i="1" u="sng" dirty="0">
              <a:solidFill>
                <a:srgbClr val="002060"/>
              </a:solidFill>
              <a:latin typeface="Times New Roman"/>
            </a:endParaRPr>
          </a:p>
          <a:p>
            <a:pPr algn="ctr"/>
            <a:r>
              <a:rPr lang="ru-RU" i="1" u="sng" dirty="0">
                <a:solidFill>
                  <a:srgbClr val="002060"/>
                </a:solidFill>
                <a:latin typeface="Verdana"/>
              </a:rPr>
              <a:t>Развивал свой интеллект.</a:t>
            </a:r>
            <a:br>
              <a:rPr lang="ru-RU" i="1" u="sng" dirty="0">
                <a:solidFill>
                  <a:srgbClr val="002060"/>
                </a:solidFill>
                <a:latin typeface="Verdana"/>
              </a:rPr>
            </a:br>
            <a:endParaRPr lang="ru-RU" dirty="0">
              <a:solidFill>
                <a:srgbClr val="00206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2592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256" y="0"/>
            <a:ext cx="9162256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95536" y="116632"/>
            <a:ext cx="8424936" cy="23698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….</a:t>
            </a: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Началась моя педагогическая деятельность                         в городе Ханты – </a:t>
            </a:r>
            <a:r>
              <a:rPr lang="ru-RU" sz="2400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Мансийске</a:t>
            </a: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pPr algn="just"/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</a:t>
            </a: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2014 году, я была принята </a:t>
            </a:r>
            <a:r>
              <a:rPr lang="ru-RU" sz="2400" b="1" i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</a:t>
            </a:r>
            <a:r>
              <a:rPr lang="ru-RU" sz="2400" b="1" i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работу в    </a:t>
            </a: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муниципальное бюджетное дошкольное образовательное учреждение Центр развития ребенка - детский сад  № 8 «Солнышко» </a:t>
            </a:r>
            <a:endParaRPr lang="ru-RU" sz="2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279084"/>
            <a:ext cx="3564396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717032"/>
            <a:ext cx="3893832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3589005"/>
            <a:ext cx="3235454" cy="3225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7206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06511" y="447623"/>
            <a:ext cx="612689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….Здесь я провела 3 замечательных года                                     со с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воими воспитанниками группы</a:t>
            </a:r>
          </a:p>
          <a:p>
            <a:pPr algn="just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№ 18 «Эрудиты»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44824"/>
            <a:ext cx="3024336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2276872"/>
            <a:ext cx="5256584" cy="4041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4898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" y="0"/>
            <a:ext cx="9143822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421186" y="260648"/>
            <a:ext cx="437363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Наши</a:t>
            </a:r>
            <a:r>
              <a:rPr lang="ru-RU" sz="36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достижения </a:t>
            </a:r>
            <a:endParaRPr lang="ru-RU" sz="36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507" y="1183978"/>
            <a:ext cx="2660735" cy="3761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6660" y="3243392"/>
            <a:ext cx="2578095" cy="3454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283268"/>
            <a:ext cx="2520280" cy="3563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1" y="3145722"/>
            <a:ext cx="2504055" cy="3540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1283268"/>
            <a:ext cx="2511738" cy="3487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7843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116"/>
            <a:ext cx="9142623" cy="68388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73249"/>
            <a:ext cx="2679956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802195"/>
            <a:ext cx="2808312" cy="3970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66328"/>
            <a:ext cx="2813380" cy="3977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2802195"/>
            <a:ext cx="2775316" cy="3923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2853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36" y="0"/>
            <a:ext cx="9173208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94556" y="308555"/>
            <a:ext cx="866993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В 2016 году я переехала в город Салехард и продолжила свою трудовую деятельность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дружном коллективе детского сада № 13 «Умка»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0172" y="1340791"/>
            <a:ext cx="3004316" cy="3752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01" y="1772816"/>
            <a:ext cx="395715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835898"/>
            <a:ext cx="3744417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557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208" y="0"/>
            <a:ext cx="9173208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980350" y="332656"/>
            <a:ext cx="301685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i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 – </a:t>
            </a:r>
          </a:p>
          <a:p>
            <a:r>
              <a:rPr lang="ru-RU" sz="2800" b="1" i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еще и актер</a:t>
            </a:r>
            <a:endParaRPr lang="ru-RU" sz="2800" b="1" i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3578" y="1205291"/>
            <a:ext cx="406091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700808"/>
            <a:ext cx="4042464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8699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328" y="0"/>
            <a:ext cx="9184327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196752"/>
            <a:ext cx="3556354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066" y="332656"/>
            <a:ext cx="3263877" cy="4843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0263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818" y="10375"/>
            <a:ext cx="9170818" cy="6847625"/>
          </a:xfrm>
        </p:spPr>
      </p:pic>
      <p:sp>
        <p:nvSpPr>
          <p:cNvPr id="5" name="Прямоугольник 4"/>
          <p:cNvSpPr/>
          <p:nvPr/>
        </p:nvSpPr>
        <p:spPr>
          <a:xfrm>
            <a:off x="1112224" y="260648"/>
            <a:ext cx="686559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i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Конкурс профессионального мастерства	</a:t>
            </a:r>
          </a:p>
          <a:p>
            <a:pPr algn="ctr"/>
            <a:r>
              <a:rPr lang="ru-RU" sz="2400" b="1" i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МБДОУ Детский сад № 13 «Умка»  - 2016 год</a:t>
            </a:r>
            <a:endParaRPr lang="ru-RU" sz="2400" b="1" i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457772" y="2123076"/>
            <a:ext cx="5218697" cy="3469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235754"/>
            <a:ext cx="4149487" cy="2337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573016"/>
            <a:ext cx="4564940" cy="303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4925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71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истомина</dc:creator>
  <cp:lastModifiedBy>анастасия истомина</cp:lastModifiedBy>
  <cp:revision>18</cp:revision>
  <dcterms:created xsi:type="dcterms:W3CDTF">2017-01-15T14:11:53Z</dcterms:created>
  <dcterms:modified xsi:type="dcterms:W3CDTF">2017-01-18T11:36:01Z</dcterms:modified>
</cp:coreProperties>
</file>