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68" r:id="rId4"/>
    <p:sldId id="278" r:id="rId5"/>
    <p:sldId id="275" r:id="rId6"/>
    <p:sldId id="262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6" r:id="rId15"/>
    <p:sldId id="279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64" autoAdjust="0"/>
  </p:normalViewPr>
  <p:slideViewPr>
    <p:cSldViewPr>
      <p:cViewPr>
        <p:scale>
          <a:sx n="71" d="100"/>
          <a:sy n="71" d="100"/>
        </p:scale>
        <p:origin x="-1644" y="-20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60648" y="323529"/>
            <a:ext cx="6336704" cy="129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«Детский сад № 93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Эллюки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» г. Нижнекамск РТ</a:t>
            </a:r>
            <a:r>
              <a:rPr lang="ru-RU" sz="2000" b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14350" y="2051720"/>
            <a:ext cx="5829300" cy="6192688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Портфолио </a:t>
            </a:r>
          </a:p>
          <a:p>
            <a:pPr algn="ctr"/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воспитателя           </a:t>
            </a:r>
          </a:p>
          <a:p>
            <a:pPr algn="ctr"/>
            <a:endParaRPr lang="ru-RU" sz="4400" b="1" dirty="0" smtClean="0">
              <a:solidFill>
                <a:schemeClr val="bg2">
                  <a:lumMod val="25000"/>
                </a:schemeClr>
              </a:solidFill>
              <a:latin typeface="+mj-lt"/>
              <a:cs typeface="Aharoni" pitchFamily="2" charset="-79"/>
            </a:endParaRP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haroni" pitchFamily="2" charset="-79"/>
              </a:rPr>
              <a:t>    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cs typeface="Aharoni" pitchFamily="2" charset="-79"/>
              </a:rPr>
              <a:t>Шафиковой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Aharoni" pitchFamily="2" charset="-79"/>
              </a:rPr>
              <a:t>  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cs typeface="Aharoni" pitchFamily="2" charset="-79"/>
              </a:rPr>
              <a:t>Альмиры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Aharoni" pitchFamily="2" charset="-79"/>
              </a:rPr>
              <a:t>           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cs typeface="Aharoni" pitchFamily="2" charset="-79"/>
              </a:rPr>
              <a:t>Мирасовны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endParaRPr lang="ru-RU" sz="1800" b="1" dirty="0" smtClean="0">
              <a:solidFill>
                <a:schemeClr val="bg2">
                  <a:lumMod val="25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endParaRPr lang="ru-RU" sz="1800" b="1" dirty="0" smtClean="0">
              <a:solidFill>
                <a:schemeClr val="bg2">
                  <a:lumMod val="25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haroni" pitchFamily="2" charset="-79"/>
              </a:rPr>
              <a:t>  </a:t>
            </a:r>
          </a:p>
          <a:p>
            <a:pPr algn="ctr"/>
            <a:endParaRPr lang="ru-RU" sz="1800" b="1" dirty="0" smtClean="0">
              <a:solidFill>
                <a:schemeClr val="bg2">
                  <a:lumMod val="25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Aharoni" pitchFamily="2" charset="-79"/>
              </a:rPr>
              <a:t>г. Нижнекамск</a:t>
            </a:r>
            <a:endParaRPr lang="ru-RU" sz="1800" b="1" dirty="0">
              <a:solidFill>
                <a:schemeClr val="accent6">
                  <a:lumMod val="50000"/>
                </a:schemeClr>
              </a:solidFill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, подвижные , сюжетно-ролевые игры.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J:\Шафикова фото\IMG-20161103-WA00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360000">
            <a:off x="599080" y="1888632"/>
            <a:ext cx="2520280" cy="2474153"/>
          </a:xfrm>
          <a:prstGeom prst="rect">
            <a:avLst/>
          </a:prstGeom>
          <a:noFill/>
        </p:spPr>
      </p:pic>
      <p:pic>
        <p:nvPicPr>
          <p:cNvPr id="10" name="Picture 6" descr="J:\Шафикова фото\IMG-20161103-WA00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80000">
            <a:off x="3530618" y="1932573"/>
            <a:ext cx="2592288" cy="2364180"/>
          </a:xfrm>
          <a:prstGeom prst="rect">
            <a:avLst/>
          </a:prstGeom>
          <a:noFill/>
        </p:spPr>
      </p:pic>
      <p:pic>
        <p:nvPicPr>
          <p:cNvPr id="11" name="Picture 3" descr="J:\Шафикова фото\IMG-20161103-WA00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68760" y="5004048"/>
            <a:ext cx="460851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pp.vk.me/c638821/v638821267/cc6b/Z-yB3sHMIl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2656" y="1403648"/>
            <a:ext cx="259228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https://pp.vk.me/c638821/v638821267/ecd8/yk_UaN-VpT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7032" y="1403649"/>
            <a:ext cx="252028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 descr="https://pp.vk.me/c638821/v638821267/cc61/qkaEBR4Ml-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0648" y="4716016"/>
            <a:ext cx="288032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s://pp.vk.me/c638821/v638821267/ec92/SgNDJ8AqE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04864" y="3779912"/>
            <a:ext cx="2773453" cy="2088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2" name="Picture 2" descr="https://pp.vk.me/c638821/v638821267/ecc4/mdj8AJRqiaw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45024" y="5724128"/>
            <a:ext cx="273630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611560"/>
            <a:ext cx="6172200" cy="7920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Экспериментальные работы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J:\Шафикова фото\IMG-20161103-WA00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2656" y="1763688"/>
            <a:ext cx="281154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J:\Шафикова фото\IMG-20161103-WA00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38766" y="1763688"/>
            <a:ext cx="291457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J:\Шафикова фото\IMG-20161103-WA00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33056" y="5868144"/>
            <a:ext cx="2593379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J:\Шафикова фото\IMG-20161103-WA00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16832" y="3635896"/>
            <a:ext cx="3168352" cy="2500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" descr="J:\Шафикова фото\IMG-20161103-WA00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696" y="5940152"/>
            <a:ext cx="2339402" cy="2155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251520"/>
            <a:ext cx="6172200" cy="93610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s://pp.vk.me/c638821/v638821267/f21d/Iw2KtL-FGu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4664" y="1331640"/>
            <a:ext cx="252028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 descr="https://pp.vk.me/c638821/v638821267/eca6/cyXWBznqqT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9001" y="3779912"/>
            <a:ext cx="302433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https://pp.vk.me/c638821/v638821267/f213/nSY9K1CMEl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7032" y="1331640"/>
            <a:ext cx="278092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https://pp.vk.me/c629417/v629417430/11b4a/Omwdyq-UMM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2655" y="3779912"/>
            <a:ext cx="288032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9" descr="J:\Шафикова фото\WP_20160914_0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32856" y="5940152"/>
            <a:ext cx="302433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251520"/>
            <a:ext cx="6172200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pp.vk.me/c638821/v638821267/f470/PkAlhc_x6b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2656" y="1547664"/>
            <a:ext cx="205242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pp.vk.me/c638821/v638821267/d2d8/JHO36zdnqQ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2936" y="1763688"/>
            <a:ext cx="3384376" cy="1774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pp.vk.me/c638821/v638821267/cd6b/erQf7lsSZO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2657" y="4572000"/>
            <a:ext cx="2016224" cy="2952328"/>
          </a:xfrm>
          <a:prstGeom prst="rect">
            <a:avLst/>
          </a:prstGeom>
          <a:noFill/>
        </p:spPr>
      </p:pic>
      <p:pic>
        <p:nvPicPr>
          <p:cNvPr id="2055" name="Picture 7" descr="J:\Шафикова фото\IMG-20161103-WA00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80928" y="3635896"/>
            <a:ext cx="345638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J:\Шафикова фото\IMG-20161103-WA00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64904" y="6084168"/>
            <a:ext cx="352839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2534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Травянчик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Шафикова фото\IMG-20161103-WA00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8680" y="1475656"/>
            <a:ext cx="21432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pp.vk.me/c638821/v638821267/ccdf/g1rchj5ADi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3016" y="1547664"/>
            <a:ext cx="237626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pp.vk.me/c638821/v638821267/ccd5/SrFpgdXyxt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696" y="5076056"/>
            <a:ext cx="208823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pp.vk.me/c638821/v638821267/ce83/osb-kwQe0hw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1008" y="4932040"/>
            <a:ext cx="25202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Users\Марат\Desktop\qoeknexuo9U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28800" y="3419871"/>
            <a:ext cx="3456384" cy="2304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9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2656" y="5076056"/>
            <a:ext cx="5976664" cy="345638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itchFamily="18" charset="0"/>
              </a:rPr>
              <a:t>18.01.1980 года рождения</a:t>
            </a:r>
          </a:p>
          <a:p>
            <a:pPr algn="just">
              <a:buFont typeface="Wingdings" pitchFamily="2" charset="2"/>
              <a:buChar char="q"/>
            </a:pP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itchFamily="18" charset="0"/>
              </a:rPr>
              <a:t> Высшее образование</a:t>
            </a:r>
          </a:p>
          <a:p>
            <a:pPr algn="just">
              <a:buNone/>
            </a:pP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itchFamily="18" charset="0"/>
              </a:rPr>
              <a:t>   «Московский- социально  гуманитарный институт» ,Учитель Логопед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Дополнительное профессиональное образование. «Педагогика дошкольного образования». Диплом о профессиональной переподготовке от 19.06 2015 года.</a:t>
            </a:r>
          </a:p>
          <a:p>
            <a:pPr>
              <a:buNone/>
            </a:pPr>
            <a:endParaRPr lang="ru-RU" alt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5616624" cy="1296144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Шафикова</a:t>
            </a:r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Альмира</a:t>
            </a:r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Мирасовна</a:t>
            </a:r>
            <a:endParaRPr lang="ru-RU" sz="36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pp.vk.me/c622321/v622321267/1e31d/rpF3eNW0_t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1148" y="1763688"/>
            <a:ext cx="3800059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6672" y="467545"/>
            <a:ext cx="5866978" cy="57606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0648" y="755576"/>
            <a:ext cx="60486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6"/>
                </a:solidFill>
                <a:latin typeface="+mj-lt"/>
              </a:rPr>
              <a:t>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Работаю воспитателем в МАДОУ №93«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Эллюки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»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г. Нижнекамск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Общий трудовой стаж – 17 лет 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Педагогический стаж – 17 лет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В данной должности – 15 лет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данном учреждении – 2 года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314" name="Picture 2" descr="http://sdelanounas.ru/i/c/2/r/f_c2RlbGFub3VuYXMucnUvdXBsb2Fkcy80LzMvNDM2MTQyMDc1NDI3N19vcmlnLmpwZWc_X19pZD01NzEwOQ==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24744" y="4211960"/>
            <a:ext cx="482453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6672" y="467545"/>
            <a:ext cx="5866978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3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53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648" y="755576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/>
                </a:solidFill>
                <a:latin typeface="+mj-lt"/>
              </a:rPr>
              <a:t>   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26" name="Picture 2" descr="C:\Users\Марат\Documents\Scanned Documents\Рисунок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24744" y="4283968"/>
            <a:ext cx="4392488" cy="2448272"/>
          </a:xfrm>
          <a:prstGeom prst="rect">
            <a:avLst/>
          </a:prstGeom>
          <a:noFill/>
        </p:spPr>
      </p:pic>
      <p:pic>
        <p:nvPicPr>
          <p:cNvPr id="1028" name="Picture 4" descr="C:\Users\Марат\Documents\Scanned Documents\Рисуно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0968" y="1691680"/>
            <a:ext cx="3356992" cy="2321281"/>
          </a:xfrm>
          <a:prstGeom prst="rect">
            <a:avLst/>
          </a:prstGeom>
          <a:noFill/>
        </p:spPr>
      </p:pic>
      <p:pic>
        <p:nvPicPr>
          <p:cNvPr id="2" name="Picture 2" descr="C:\Users\Марат\Desktop\фото на презентацию воспит. года\мои фото\Рисунок (19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8680" y="1331640"/>
            <a:ext cx="3041139" cy="2275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66" y="500034"/>
            <a:ext cx="6172200" cy="1524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Участия в конкурсах ДОУ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дипломы, грамоты, благодарности за педагогическую деятельность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https://pp.vk.me/c638821/v638821267/db91/o4dFfe6fs-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2656" y="4860032"/>
            <a:ext cx="2088232" cy="1584176"/>
          </a:xfrm>
          <a:prstGeom prst="rect">
            <a:avLst/>
          </a:prstGeom>
          <a:noFill/>
        </p:spPr>
      </p:pic>
      <p:pic>
        <p:nvPicPr>
          <p:cNvPr id="1027" name="Picture 3" descr="C:\Users\Марат\Documents\Scanned Documents\Рисунок (1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2656" y="2123728"/>
            <a:ext cx="2160240" cy="2592288"/>
          </a:xfrm>
          <a:prstGeom prst="rect">
            <a:avLst/>
          </a:prstGeom>
          <a:noFill/>
        </p:spPr>
      </p:pic>
      <p:pic>
        <p:nvPicPr>
          <p:cNvPr id="1028" name="Picture 4" descr="C:\Users\Марат\Documents\Scanned Documents\Рисунок (1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28800" y="2123728"/>
            <a:ext cx="2088232" cy="2520280"/>
          </a:xfrm>
          <a:prstGeom prst="rect">
            <a:avLst/>
          </a:prstGeom>
          <a:noFill/>
        </p:spPr>
      </p:pic>
      <p:pic>
        <p:nvPicPr>
          <p:cNvPr id="21508" name="Picture 4" descr="https://pp.vk.me/c638821/v638821267/db9b/msuc-JdY9wM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48880" y="4788024"/>
            <a:ext cx="2304256" cy="1728192"/>
          </a:xfrm>
          <a:prstGeom prst="rect">
            <a:avLst/>
          </a:prstGeom>
          <a:noFill/>
        </p:spPr>
      </p:pic>
      <p:pic>
        <p:nvPicPr>
          <p:cNvPr id="21506" name="Picture 2" descr="https://pp.vk.me/c638821/v638821267/dba5/hrC6mASh9IQ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93096" y="4788024"/>
            <a:ext cx="2160241" cy="1728192"/>
          </a:xfrm>
          <a:prstGeom prst="rect">
            <a:avLst/>
          </a:prstGeom>
          <a:noFill/>
        </p:spPr>
      </p:pic>
      <p:pic>
        <p:nvPicPr>
          <p:cNvPr id="1030" name="Picture 6" descr="C:\Users\Марат\Documents\Scanned Documents\Рисунок (10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2656" y="6588224"/>
            <a:ext cx="1826667" cy="1296144"/>
          </a:xfrm>
          <a:prstGeom prst="rect">
            <a:avLst/>
          </a:prstGeom>
          <a:noFill/>
        </p:spPr>
      </p:pic>
      <p:pic>
        <p:nvPicPr>
          <p:cNvPr id="1031" name="Picture 7" descr="C:\Users\Марат\Documents\Scanned Documents\Рисунок (14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68960" y="2123728"/>
            <a:ext cx="2016224" cy="2592288"/>
          </a:xfrm>
          <a:prstGeom prst="rect">
            <a:avLst/>
          </a:prstGeom>
          <a:noFill/>
        </p:spPr>
      </p:pic>
      <p:pic>
        <p:nvPicPr>
          <p:cNvPr id="1026" name="Picture 2" descr="C:\Users\Марат\Documents\Scanned Documents\Рисунок (12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53136" y="2123728"/>
            <a:ext cx="1827584" cy="2520280"/>
          </a:xfrm>
          <a:prstGeom prst="rect">
            <a:avLst/>
          </a:prstGeom>
          <a:noFill/>
        </p:spPr>
      </p:pic>
      <p:pic>
        <p:nvPicPr>
          <p:cNvPr id="1032" name="Picture 8" descr="C:\Users\Марат\Documents\Scanned Documents\Рисунок (15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060848" y="6516216"/>
            <a:ext cx="2448272" cy="1672465"/>
          </a:xfrm>
          <a:prstGeom prst="rect">
            <a:avLst/>
          </a:prstGeom>
          <a:noFill/>
        </p:spPr>
      </p:pic>
      <p:pic>
        <p:nvPicPr>
          <p:cNvPr id="1034" name="Picture 10" descr="C:\Users\Марат\Documents\Scanned Documents\Рисунок (11)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509120" y="6372200"/>
            <a:ext cx="194421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6855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Достижения моих воспитанников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Марат\Desktop\EwWQyl_095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65104" y="2051720"/>
            <a:ext cx="2016224" cy="3240360"/>
          </a:xfrm>
          <a:prstGeom prst="rect">
            <a:avLst/>
          </a:prstGeom>
          <a:noFill/>
        </p:spPr>
      </p:pic>
      <p:pic>
        <p:nvPicPr>
          <p:cNvPr id="19458" name="Picture 2" descr="https://pp.vk.me/c638821/v638821267/db88/dkdKd-Lyv_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2656" y="2051720"/>
            <a:ext cx="2344006" cy="3384376"/>
          </a:xfrm>
          <a:prstGeom prst="rect">
            <a:avLst/>
          </a:prstGeom>
          <a:noFill/>
        </p:spPr>
      </p:pic>
      <p:pic>
        <p:nvPicPr>
          <p:cNvPr id="2053" name="Picture 5" descr="C:\Users\Марат\Desktop\hFnL9Rmy6U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0888" y="2339752"/>
            <a:ext cx="2448272" cy="3096344"/>
          </a:xfrm>
          <a:prstGeom prst="rect">
            <a:avLst/>
          </a:prstGeom>
          <a:noFill/>
        </p:spPr>
      </p:pic>
      <p:pic>
        <p:nvPicPr>
          <p:cNvPr id="19460" name="Picture 4" descr="https://pp.vk.me/c638821/v638821267/dbb9/RrmBYJQO13k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696" y="5076056"/>
            <a:ext cx="2448272" cy="3024336"/>
          </a:xfrm>
          <a:prstGeom prst="rect">
            <a:avLst/>
          </a:prstGeom>
          <a:noFill/>
        </p:spPr>
      </p:pic>
      <p:pic>
        <p:nvPicPr>
          <p:cNvPr id="7" name="Picture 10" descr="C:\Users\Марат\Documents\Scanned Documents\Рисунок (1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17032" y="5148064"/>
            <a:ext cx="259228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2909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Самообразование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«Экологическое воспитание дошкольников через ознакомление с природой родного края»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900" y="3707904"/>
            <a:ext cx="6172200" cy="3168352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воспитание с первых лет жизни гуманной, социально активной, творческой личности, способность понимать и любить окружающий мир, природу и бережно относиться к ним.</a:t>
            </a:r>
          </a:p>
          <a:p>
            <a:pPr>
              <a:buNone/>
            </a:pPr>
            <a:endParaRPr lang="ru-RU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980728" y="323528"/>
            <a:ext cx="4608512" cy="878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Познавательная деятельность</a:t>
            </a:r>
          </a:p>
        </p:txBody>
      </p:sp>
      <p:pic>
        <p:nvPicPr>
          <p:cNvPr id="42" name="Picture 2" descr="J:\Шафикова фото\IMG-20161103-WA0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420000">
            <a:off x="500042" y="1268761"/>
            <a:ext cx="2640926" cy="2007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Picture 5" descr="https://pp.vk.me/c638821/v638821267/cc39/FzI4Sj6Dbo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">
            <a:off x="3570303" y="1311599"/>
            <a:ext cx="266429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Picture 11" descr="https://pp.vk.me/c638821/v638821267/cc84/mywH4D1z7S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00000">
            <a:off x="3555574" y="5504261"/>
            <a:ext cx="26642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Picture 3" descr="J:\Шафикова фото\IMG-20161103-WA00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480000">
            <a:off x="495770" y="5311178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Picture 11" descr="https://pp.vk.me/c638821/v638821267/cc84/mywH4D1z7SU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72816" y="2915816"/>
            <a:ext cx="316835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Прогулка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s://pp.vk.me/c638821/v638821267/cfe9/7ZzpP5nk8Z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2" y="5076056"/>
            <a:ext cx="3096344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pp.vk.me/c638821/v638821267/d238/7c-l-aUG5f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1619672"/>
            <a:ext cx="2808312" cy="2524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pp.vk.me/c638821/v638821267/d288/XmvfBFg9it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16" y="1547664"/>
            <a:ext cx="2952328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pp.vk.me/c638821/v638821267/f9d4/oCKMEE9x7U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696" y="4499992"/>
            <a:ext cx="2152039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390</TotalTime>
  <Words>121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Муниципальное автономное дошкольное образовательное учреждение  «Детский сад № 93 «Эллюки» г. Нижнекамск РТ </vt:lpstr>
      <vt:lpstr>Шафикова Альмира    Мирасовна</vt:lpstr>
      <vt:lpstr> </vt:lpstr>
      <vt:lpstr> Образование</vt:lpstr>
      <vt:lpstr>Участия в конкурсах ДОУ дипломы, грамоты, благодарности за педагогическую деятельность</vt:lpstr>
      <vt:lpstr>Достижения моих воспитанников</vt:lpstr>
      <vt:lpstr>Самообразование  Тема: «Экологическое воспитание дошкольников через ознакомление с природой родного края»</vt:lpstr>
      <vt:lpstr>Слайд 8</vt:lpstr>
      <vt:lpstr>Прогулка</vt:lpstr>
      <vt:lpstr>Дидактические , подвижные , сюжетно-ролевые игры.</vt:lpstr>
      <vt:lpstr>Трудовая деятельность</vt:lpstr>
      <vt:lpstr>Экспериментальные работы</vt:lpstr>
      <vt:lpstr>Работа с родителями</vt:lpstr>
      <vt:lpstr>Инновационные технологии</vt:lpstr>
      <vt:lpstr>Проект «Травянчик»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superadmin</dc:creator>
  <cp:lastModifiedBy>Марат</cp:lastModifiedBy>
  <cp:revision>59</cp:revision>
  <dcterms:created xsi:type="dcterms:W3CDTF">2014-11-29T05:06:43Z</dcterms:created>
  <dcterms:modified xsi:type="dcterms:W3CDTF">2017-01-18T17:51:16Z</dcterms:modified>
</cp:coreProperties>
</file>