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9886" autoAdjust="0"/>
  </p:normalViewPr>
  <p:slideViewPr>
    <p:cSldViewPr snapToGrid="0">
      <p:cViewPr varScale="1">
        <p:scale>
          <a:sx n="118" d="100"/>
          <a:sy n="118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4332" y="1174181"/>
            <a:ext cx="7169544" cy="269381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«Интерес к познанию – надежная основа обучения»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77" y="2145374"/>
            <a:ext cx="8585649" cy="1325563"/>
          </a:xfrm>
        </p:spPr>
        <p:txBody>
          <a:bodyPr>
            <a:noAutofit/>
          </a:bodyPr>
          <a:lstStyle/>
          <a:p>
            <a:pPr>
              <a:lnSpc>
                <a:spcPct val="60000"/>
              </a:lnSpc>
            </a:pP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  <a:t>Учение, лишенное всякого интереса</a:t>
            </a:r>
            <a:b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</a:b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  <a:t>и взятое только силой принуждения,</a:t>
            </a:r>
            <a:b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</a:b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  <a:t>убивает в ученике охоту к овладению знаниями.</a:t>
            </a:r>
            <a:b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</a:b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  <a:t>Приохотить ребенка к учению</a:t>
            </a:r>
            <a:b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</a:b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  <a:t>гораздо более достойная задача, чем приневолить.</a:t>
            </a:r>
            <a:b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</a:b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ine Kirnberg" pitchFamily="2" charset="0"/>
              </a:rPr>
              <a:t>К.Д.Ушинский</a:t>
            </a:r>
            <a:endParaRPr lang="ru-RU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ine Kirnberg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638" y="854581"/>
            <a:ext cx="7886700" cy="435133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6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Познавательный интерес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– это глубинный внутренний мотив, основанный на свойственной человеку врожденной познавательной потребности.</a:t>
            </a:r>
            <a:endParaRPr lang="ru-RU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8654" y="467588"/>
            <a:ext cx="52841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ogarth script" pitchFamily="66" charset="-52"/>
              </a:rPr>
              <a:t>«Смертельный грех учителя  - </a:t>
            </a:r>
          </a:p>
          <a:p>
            <a:pPr algn="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ogarth script" pitchFamily="66" charset="-52"/>
              </a:rPr>
              <a:t>быть скучным»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ogarth script" pitchFamily="66" charset="-52"/>
            </a:endParaRPr>
          </a:p>
        </p:txBody>
      </p:sp>
      <p:pic>
        <p:nvPicPr>
          <p:cNvPr id="1026" name="Picture 2" descr="C:\Documents and Settings\Ирина Владимировна\Рабочий стол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067" y="3605985"/>
            <a:ext cx="3168502" cy="24248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Ирина Владимировна\Рабочий стол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3409" y="3579204"/>
            <a:ext cx="3370334" cy="23967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Ирина Владимировна\Рабочий стол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426" y="631178"/>
            <a:ext cx="3576076" cy="23124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рина Владимировна\Рабочий стол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77898">
            <a:off x="2552905" y="3346316"/>
            <a:ext cx="4168910" cy="27746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Documents and Settings\Ирина Владимировна\Рабочий стол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6808" y="793019"/>
            <a:ext cx="3883390" cy="24271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 descr="C:\Documents and Settings\Ирина Владимировна\Рабочий стол\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63748">
            <a:off x="411491" y="832523"/>
            <a:ext cx="3546397" cy="23606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9256"/>
            <a:ext cx="7886700" cy="79580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Методы и приемы, развивающие познавательный интерес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288874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763" y="1440"/>
              <a:ext cx="199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Проблемное обучение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1582188"/>
            <a:ext cx="5722940" cy="830263"/>
            <a:chOff x="1248" y="1909"/>
            <a:chExt cx="3605" cy="523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745" y="1909"/>
              <a:ext cx="3108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Развитие познавательных способностей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341014"/>
            <a:ext cx="6253170" cy="830263"/>
            <a:chOff x="1248" y="2469"/>
            <a:chExt cx="3939" cy="523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732" y="2469"/>
              <a:ext cx="3455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Задания, направленные на развитие логического мышления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450674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753" y="3230"/>
              <a:ext cx="226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Занимательный материал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4952452"/>
            <a:ext cx="6549081" cy="830263"/>
            <a:chOff x="1248" y="3106"/>
            <a:chExt cx="3939" cy="523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1779" y="3106"/>
              <a:ext cx="3408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Проектная, исследовательская деятельность с применением ИКТ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9256"/>
            <a:ext cx="7886700" cy="79580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Методы и приемы, развивающие познавательный интерес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133600" y="1613938"/>
            <a:ext cx="5789617" cy="830263"/>
            <a:chOff x="1248" y="1929"/>
            <a:chExt cx="3647" cy="523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710" y="1929"/>
              <a:ext cx="3185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Интересное и необычное оформление класса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133600" y="2868236"/>
            <a:ext cx="6253170" cy="830263"/>
            <a:chOff x="1248" y="2469"/>
            <a:chExt cx="3939" cy="523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732" y="2469"/>
              <a:ext cx="3455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Связь учебной информации с жизненным опытом школьников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2149474" y="4093225"/>
            <a:ext cx="5403854" cy="1200150"/>
            <a:chOff x="1258" y="3230"/>
            <a:chExt cx="3404" cy="756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71" y="3393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753" y="3230"/>
              <a:ext cx="2909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Использование на уроке всех идей, догадок и соображений детей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348" y="3389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8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6742" y="1194446"/>
            <a:ext cx="7886700" cy="435133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Hogarth script" pitchFamily="66" charset="-52"/>
              </a:rPr>
              <a:t>1. Личность учителя</a:t>
            </a:r>
          </a:p>
          <a:p>
            <a:r>
              <a:rPr lang="ru-RU" sz="6000" dirty="0" smtClean="0">
                <a:solidFill>
                  <a:schemeClr val="bg1"/>
                </a:solidFill>
                <a:latin typeface="Hogarth script" pitchFamily="66" charset="-52"/>
              </a:rPr>
              <a:t>2. Содержание учебного материала</a:t>
            </a:r>
          </a:p>
          <a:p>
            <a:r>
              <a:rPr lang="ru-RU" sz="6000" dirty="0" smtClean="0">
                <a:solidFill>
                  <a:schemeClr val="bg1"/>
                </a:solidFill>
                <a:latin typeface="Hogarth script" pitchFamily="66" charset="-52"/>
              </a:rPr>
              <a:t>3. Методы и приемы обучения</a:t>
            </a:r>
            <a:endParaRPr lang="ru-RU" sz="6000" dirty="0">
              <a:solidFill>
                <a:schemeClr val="bg1"/>
              </a:solidFill>
              <a:latin typeface="Hogarth script" pitchFamily="66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118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«Интерес к познанию – надежная основа обучения»</vt:lpstr>
      <vt:lpstr>Учение, лишенное всякого интереса и взятое только силой принуждения, убивает в ученике охоту к овладению знаниями. Приохотить ребенка к учению гораздо более достойная задача, чем приневолить. К.Д.Ушинский</vt:lpstr>
      <vt:lpstr>Слайд 3</vt:lpstr>
      <vt:lpstr>Слайд 4</vt:lpstr>
      <vt:lpstr>Слайд 5</vt:lpstr>
      <vt:lpstr>Методы и приемы, развивающие познавательный интерес</vt:lpstr>
      <vt:lpstr>Методы и приемы, развивающие познавательный интерес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Ирина</cp:lastModifiedBy>
  <cp:revision>45</cp:revision>
  <dcterms:created xsi:type="dcterms:W3CDTF">2014-11-21T11:00:06Z</dcterms:created>
  <dcterms:modified xsi:type="dcterms:W3CDTF">2017-01-02T09:54:07Z</dcterms:modified>
</cp:coreProperties>
</file>