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56" r:id="rId4"/>
    <p:sldId id="257" r:id="rId5"/>
    <p:sldId id="260" r:id="rId6"/>
    <p:sldId id="261" r:id="rId7"/>
    <p:sldId id="275" r:id="rId8"/>
    <p:sldId id="276" r:id="rId9"/>
    <p:sldId id="258" r:id="rId10"/>
    <p:sldId id="259" r:id="rId11"/>
    <p:sldId id="262" r:id="rId12"/>
    <p:sldId id="263" r:id="rId13"/>
    <p:sldId id="265" r:id="rId14"/>
    <p:sldId id="266" r:id="rId15"/>
    <p:sldId id="267" r:id="rId16"/>
    <p:sldId id="270" r:id="rId17"/>
    <p:sldId id="272" r:id="rId18"/>
    <p:sldId id="268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D147-9782-4E14-98FE-24C681133653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2EAC-F746-41DC-8299-6DB2EF6CA2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653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D147-9782-4E14-98FE-24C681133653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2EAC-F746-41DC-8299-6DB2EF6CA2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020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D147-9782-4E14-98FE-24C681133653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2EAC-F746-41DC-8299-6DB2EF6CA2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470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D147-9782-4E14-98FE-24C681133653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2EAC-F746-41DC-8299-6DB2EF6CA2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722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D147-9782-4E14-98FE-24C681133653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2EAC-F746-41DC-8299-6DB2EF6CA2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190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D147-9782-4E14-98FE-24C681133653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2EAC-F746-41DC-8299-6DB2EF6CA2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241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D147-9782-4E14-98FE-24C681133653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2EAC-F746-41DC-8299-6DB2EF6CA2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574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D147-9782-4E14-98FE-24C681133653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2EAC-F746-41DC-8299-6DB2EF6CA2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46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D147-9782-4E14-98FE-24C681133653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2EAC-F746-41DC-8299-6DB2EF6CA2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035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D147-9782-4E14-98FE-24C681133653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2EAC-F746-41DC-8299-6DB2EF6CA2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074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D147-9782-4E14-98FE-24C681133653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2EAC-F746-41DC-8299-6DB2EF6CA2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882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9D147-9782-4E14-98FE-24C681133653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62EAC-F746-41DC-8299-6DB2EF6CA2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239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23\Desktop\1452779098_zimnie-oboi-na-rabochiy-stol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51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уменьшенное\lis_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874" y="0"/>
            <a:ext cx="92477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034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f_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1"/>
            <a:ext cx="9143999" cy="6854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67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23\Desktop\1_52550dd5a6fb752550dd5a6ff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39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03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Картинки по запросу лошадь зим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882" y="1545596"/>
            <a:ext cx="5015865" cy="3126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 descr="C:\Users\123\Desktop\maxres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068960"/>
            <a:ext cx="4267200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91880" y="692696"/>
            <a:ext cx="2586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Упражнение «Лошадка»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558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123\Desktop\Без названия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4099" y="2996952"/>
            <a:ext cx="4519562" cy="3372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87824" y="620688"/>
            <a:ext cx="2276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Упражнение «Дятел»</a:t>
            </a:r>
            <a:endParaRPr lang="ru-RU" dirty="0"/>
          </a:p>
        </p:txBody>
      </p:sp>
      <p:pic>
        <p:nvPicPr>
          <p:cNvPr id="1026" name="Picture 2" descr="C:\Users\123\Desktop\1288334554_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81162"/>
            <a:ext cx="3200400" cy="349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37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123\Desktop\wind-clipart-0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355976" y="2276872"/>
            <a:ext cx="4668688" cy="441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123\Desktop\1288334554_15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3200400" cy="349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89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Ра-</a:t>
            </a:r>
            <a:r>
              <a:rPr lang="ru-RU" dirty="0" err="1" smtClean="0"/>
              <a:t>ра</a:t>
            </a:r>
            <a:r>
              <a:rPr lang="ru-RU" dirty="0" smtClean="0"/>
              <a:t>-</a:t>
            </a:r>
            <a:r>
              <a:rPr lang="ru-RU" dirty="0" err="1" smtClean="0"/>
              <a:t>ра</a:t>
            </a:r>
            <a:r>
              <a:rPr lang="ru-RU" dirty="0" smtClean="0"/>
              <a:t> - ежиная нора</a:t>
            </a:r>
            <a:endParaRPr lang="ru-RU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1505" y="1600200"/>
            <a:ext cx="4520989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986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Ра-</a:t>
            </a:r>
            <a:r>
              <a:rPr lang="ru-RU" dirty="0" err="1" smtClean="0"/>
              <a:t>ра</a:t>
            </a:r>
            <a:r>
              <a:rPr lang="ru-RU" dirty="0" smtClean="0"/>
              <a:t>-</a:t>
            </a:r>
            <a:r>
              <a:rPr lang="ru-RU" dirty="0" err="1" smtClean="0"/>
              <a:t>ра</a:t>
            </a:r>
            <a:r>
              <a:rPr lang="ru-RU" dirty="0" smtClean="0"/>
              <a:t> - мышиная нора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3543300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348880"/>
            <a:ext cx="4032448" cy="405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4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8746"/>
          </a:xfrm>
        </p:spPr>
        <p:txBody>
          <a:bodyPr/>
          <a:lstStyle/>
          <a:p>
            <a:r>
              <a:rPr lang="ru-RU" dirty="0" smtClean="0"/>
              <a:t>Ра-</a:t>
            </a:r>
            <a:r>
              <a:rPr lang="ru-RU" dirty="0" err="1" smtClean="0"/>
              <a:t>ра</a:t>
            </a:r>
            <a:r>
              <a:rPr lang="ru-RU" dirty="0" smtClean="0"/>
              <a:t>-</a:t>
            </a:r>
            <a:r>
              <a:rPr lang="ru-RU" dirty="0" err="1" smtClean="0"/>
              <a:t>ра</a:t>
            </a:r>
            <a:r>
              <a:rPr lang="ru-RU" dirty="0" smtClean="0"/>
              <a:t> - кротовая нора</a:t>
            </a:r>
            <a:endParaRPr lang="ru-RU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500" y="1628800"/>
            <a:ext cx="5715000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474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Роге-роге-роге – спит медведь в берлоге</a:t>
            </a:r>
            <a:endParaRPr lang="ru-RU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303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23\Desktop\0_75ef8_c7ad5121_X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75" y="7105"/>
            <a:ext cx="913472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23\Desktop\пнр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12093"/>
            <a:ext cx="3200400" cy="324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4776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\Desktop\sledi_zaic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269" y="0"/>
            <a:ext cx="92138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41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23\Desktop\5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73" y="0"/>
            <a:ext cx="91493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16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23\Desktop\уменьшенное\3638_6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14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23\Desktop\уменьшенное\Без названия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92" y="4414"/>
            <a:ext cx="9149891" cy="6853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84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23\Desktop\уменьшенное\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5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123\Desktop\уменьшенное\rabstol_net_squirrel_2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98" y="0"/>
            <a:ext cx="91770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15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3621" y="0"/>
            <a:ext cx="974785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76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26</Words>
  <Application>Microsoft Office PowerPoint</Application>
  <PresentationFormat>Экран (4:3)</PresentationFormat>
  <Paragraphs>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Ра-ра-ра - ежиная нора</vt:lpstr>
      <vt:lpstr>Ра-ра-ра - мышиная нора</vt:lpstr>
      <vt:lpstr>Ра-ра-ра - кротовая нора</vt:lpstr>
      <vt:lpstr>Роге-роге-роге – спит медведь в берлоге</vt:lpstr>
    </vt:vector>
  </TitlesOfParts>
  <Company>KrotySOFT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20</cp:revision>
  <dcterms:created xsi:type="dcterms:W3CDTF">2017-01-09T09:54:59Z</dcterms:created>
  <dcterms:modified xsi:type="dcterms:W3CDTF">2017-01-18T10:04:27Z</dcterms:modified>
</cp:coreProperties>
</file>