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66" r:id="rId5"/>
    <p:sldId id="263" r:id="rId6"/>
    <p:sldId id="260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FF2BB-DF3E-43AD-95A7-D386E0883BF0}" type="datetimeFigureOut">
              <a:rPr lang="ru-RU" smtClean="0"/>
              <a:pPr/>
              <a:t>09.01.2002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EEBCE-EC8E-45E8-A0D4-AF67E1678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5857916" cy="1470025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Классный час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 2 класс	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688634"/>
            <a:ext cx="357190" cy="382911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928802"/>
            <a:ext cx="367985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6688"/>
            <a:ext cx="76200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17693"/>
            <a:ext cx="550072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Этот праздник возник в XX веке. Сначала День пожилых людей начали отмечать в Европе,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затем в Америке, а в конце 80-х годов во всем мире.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14 декабря 1990 года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Генеральная Ассамблея ООН постановила считать </a:t>
            </a:r>
          </a:p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октября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Международным днём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пожилых людей.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714356"/>
            <a:ext cx="3643320" cy="5397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31432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октября проходят различные фестивали в защиту прав пожилых людей, конференции и конгрессы, посвященные их правам и их роли в обществе. Общественные организации и фонды устраивают в этот день различные благотворительные акции.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125264"/>
            <a:ext cx="4048132" cy="3036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578647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Отмечать "День престарелых"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предложил в 1947 году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Масао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Кадоваки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староста небольшой деревни.  Днем для празднования выбрали 15 сентября - и уборка урожая завершена, и погода благоприятная установилась. Собрали совет старейшин и девизом праздника утвердили: "Улучшим жизнь в деревне, учась мудрости у стариков, уважая их и перенимая их опыт". С 1950 года почин празднования подхватили в других деревнях, и традиция постепенно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охватила всю страну. С  1964 года название было изменено на "День пожилых людей". А с 1966 года день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стал национальным праздником –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Днем почитания пожилых людей.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14290"/>
            <a:ext cx="3347483" cy="258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573016"/>
            <a:ext cx="2143140" cy="25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64333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БЛАГОДАРНОСТЬ С БОЛЬЮ ПОПОЛАМ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   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Их называли поколением Победителей, они перенесли неслыханные трагедии и громовые  победы Великой Отечественной войны – наши ветераны. На их долю выпала самая страшная война, какой доселе не знала земля. Всю оставшуюся жизнь им снятся бомбежки, рукопашные, родные хаты в огне. Ветераны сохранили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2249" y="241662"/>
            <a:ext cx="3048015" cy="465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4786322"/>
            <a:ext cx="621507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нас Родину независимой, отстояли города, воссоздали богатство ее и красоту ценой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неимо-верного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напряжения сил, самоотверженности. Они надеялись, что их дети и внуки, будут  жить лучше и не будут знать их страданий.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42852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2050 году число пожилых людей на планете возрастёт от нынешних 600 млн. до 2 миллиардов.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571612"/>
            <a:ext cx="49292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ПОЖИЛОГО ЧЕЛОВЕКА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Теплый день осенний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Солнцем позолочен,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Радостной работой 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Ветер озабочен.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Кружит листопадом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Осени в усладу,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Седину ласкает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Старикам в награду.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этот день октябрьский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веленью века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Чествует природа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Пожилого человека!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0846" y="2708920"/>
            <a:ext cx="2487354" cy="380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28604"/>
            <a:ext cx="5667400" cy="413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857356" y="4714884"/>
            <a:ext cx="58579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Пусть наши бабушки и дедушки будут здоровы, благополучны и всегда окружены вниманием близких!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143116"/>
            <a:ext cx="6357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http://revolution.allbest.ru/culture/00094312_0.html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357298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http://blogs.mail.ru/mail/uralochka000/1D96C4D69E4FEAB4.html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14612" y="714356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Интернет-ресурсы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264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Классный час  2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AV</cp:lastModifiedBy>
  <cp:revision>25</cp:revision>
  <dcterms:created xsi:type="dcterms:W3CDTF">2009-10-01T18:40:09Z</dcterms:created>
  <dcterms:modified xsi:type="dcterms:W3CDTF">2002-01-08T22:59:40Z</dcterms:modified>
</cp:coreProperties>
</file>