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8" r:id="rId6"/>
    <p:sldId id="259" r:id="rId7"/>
    <p:sldId id="261" r:id="rId8"/>
    <p:sldId id="262" r:id="rId9"/>
    <p:sldId id="264" r:id="rId10"/>
    <p:sldId id="265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52736"/>
            <a:ext cx="7758138" cy="54726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ОРГАНИЗАЦИЯ РАБОТЫ ПО ОКАЗАНИЮ ДОПОЛНИТЕЛЬНЫХ ОБРАЗОВАТЕЛЬНЫХ УСЛУГ В МБДОУ Д/С №32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Соколова Лариса Валерьевна,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воспитатель,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д/с №32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Users\детский сад 32\Desktop\для сайта\кружок Черновой О.Б\Фотоотчет декабрь\P11107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506576"/>
            <a:ext cx="2159999" cy="16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9" y="2506576"/>
            <a:ext cx="2679255" cy="17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 descr="C:\Users\детский сад 32\Desktop\для сайта\кружок Черновой О.В\д1.JPG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2160240" cy="16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C:\Users\детский сад 32\Desktop\для сайта\кружок Черновой О.Б\Новогодний сувенир\Фото03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160000" cy="16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28662" y="188640"/>
            <a:ext cx="7758138" cy="859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60648"/>
            <a:ext cx="7686700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КРУЖКИ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ПОЗНАВАТЕЛЬНОМУ РАЗВИТИЮ</a:t>
            </a:r>
            <a:endParaRPr lang="ru-RU" dirty="0" smtClean="0"/>
          </a:p>
          <a:p>
            <a:pPr lvl="0" algn="ctr">
              <a:buNone/>
            </a:pPr>
            <a:endParaRPr lang="ru-RU" sz="20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None/>
            </a:pP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«Капелька»                                          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«Всезнайка»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Бокова О.Г.        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Ефимычева С.В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>
              <a:buNone/>
            </a:pPr>
            <a:endParaRPr lang="ru-RU" sz="9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ТЕАТРАЛЬНО-ЭСТЕТИЧЕСКОМУ РАЗВИТИЮ</a:t>
            </a:r>
          </a:p>
          <a:p>
            <a:pPr lvl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«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Затейники»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Руководитель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Гусева Т.К.               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9351" y="3567080"/>
            <a:ext cx="3384376" cy="225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87208" cy="1368152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КРУЖКИ ПО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МУЗЫКАЛЬНОМУ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РАЗВИТИЮ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06452"/>
            <a:ext cx="271342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5013176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«До-Ми-</a:t>
            </a:r>
            <a:r>
              <a:rPr lang="ru-RU" sz="20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Солька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«Дошкольный фольклор» </a:t>
            </a: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Руководитель: 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 Ю.В.         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Бурова Н.С.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3078" name="Picture 6" descr="D:\все фотографии\2015\песни войны\P11604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692" y="2204864"/>
            <a:ext cx="366524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101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УСЛУГА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56792"/>
            <a:ext cx="7758138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система знаний, информации, умений и навыков, которые используются в целях удовлетворения многих потребностей человека, общества и государства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ФГОС ДО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построение образовательной деятельности на основе индивидуальных способностей каждого ребёнка, при котором сам ребёнок становится активным в выборе содержания своего образования, становится субъектом образования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2969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ДОПОЛНИТЕЛЬНАЯ ОБРАЗОВАТЕЛЬНАЯ УСЛУГА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9720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комплекс целенаправленно создаваемых и предлагаемых образовательным учреждением возможностей получения образования в рамках его основной образовательной программы и приобретение дополнительных знаний, умений, навыков, развитие творческих и других способностей под руководством специалистов, с целью удовлетворения образовательных потребностей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599" y="1772816"/>
            <a:ext cx="486454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7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3573017"/>
            <a:ext cx="4671734" cy="29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32656"/>
            <a:ext cx="3328618" cy="3249289"/>
          </a:xfrm>
        </p:spPr>
      </p:pic>
    </p:spTree>
    <p:extLst>
      <p:ext uri="{BB962C8B-B14F-4D97-AF65-F5344CB8AC3E}">
        <p14:creationId xmlns:p14="http://schemas.microsoft.com/office/powerpoint/2010/main" val="317681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829576" cy="228601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ОРГАНИЗАЦИИ ДОПОЛНИТЕЛЬНОГО ОБРАЗОВАНИЯ В ДОУ: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7686700" cy="398304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учет индивидуальных и возрастных особенностей детей дошкольного возраста</a:t>
            </a: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соблюдение  требований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учет запросов родителей (законных представителей) воспитанников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20688"/>
            <a:ext cx="7615262" cy="25922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ДОПОЛНИТЕЛЬНОГО ОБРАЗОВАНИЯ 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№32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143248"/>
            <a:ext cx="7715304" cy="2982915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Социально-речевое развитие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72560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КРУЖКИ ПО ХУДОЖЕСТВЕННО-ЭСТЕТИЧЕСКОМУ РАЗВИТИЮ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28800"/>
            <a:ext cx="7472386" cy="4752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«Цветик-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«Волшебная бумага» </a:t>
            </a:r>
          </a:p>
          <a:p>
            <a:pPr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Доброхотова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Л.С.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Руководитель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Воронина Е.Е. 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Мукосолька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«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Яркие краски детства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Николаева Н.П.           Руководитель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Полушкина А.С. </a:t>
            </a: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детский сад 32\Desktop\для сайта\кружок Доброхотовой\цып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99039"/>
            <a:ext cx="2534783" cy="169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9140" y="3757957"/>
            <a:ext cx="2466323" cy="185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детский сад 32\Desktop\для сайта\кружок Черновой О.Б\Новогодний сувенир\Фото032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757957"/>
            <a:ext cx="2534783" cy="181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детский сад 32\Desktop\IMG_31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999" y="1349761"/>
            <a:ext cx="2917377" cy="164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\945622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КРУЖКИ ПО ХУДОЖЕСТВЕННО-ЭСТЕТИЧЕСКОМУ РАЗВИТИЮ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492896"/>
            <a:ext cx="7758138" cy="38884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«Очумелые ручки»                                         «</a:t>
            </a:r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Каляка-Маляка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None/>
            </a:pP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Руководитель: Майорова Т.А.                    Руководитель: Чернова О.В. </a:t>
            </a:r>
          </a:p>
          <a:p>
            <a:pPr lvl="0">
              <a:buNone/>
            </a:pPr>
            <a:endParaRPr lang="ru-RU" sz="12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фантазии»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8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Лагунова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</a:t>
            </a:r>
            <a:endParaRPr 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None/>
            </a:pPr>
            <a:endParaRPr lang="ru-RU" sz="1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ВОСПИТАНИЮ КУЛЬТУРЫ РЕЧЕВОГО ОБЩЕНИЯ</a:t>
            </a:r>
          </a:p>
          <a:p>
            <a:pPr lvl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 словечко, два словечко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Руководитель: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Румянцева А.Л.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7" name="Picture 3" descr="C:\Users\детский сад 32\Desktop\для сайта\кружок Черновой О.В\я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410170"/>
            <a:ext cx="2651454" cy="198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етский сад 32\Desktop\IMG_20160404_1613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0170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299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ОРГАНИЗАЦИЯ РАБОТЫ ПО ОКАЗАНИЮ ДОПОЛНИТЕЛЬНЫХ ОБРАЗОВАТЕЛЬНЫХ УСЛУГ В МБДОУ Д/С №32      Выполнила: Соколова Лариса Валерьевна, старший воспитатель, 1 квалификационной категории, МБДОУ д/с №32 </vt:lpstr>
      <vt:lpstr>ОБРАЗОВАТЕЛЬНАЯ УСЛУГА </vt:lpstr>
      <vt:lpstr>ПРИНЦИП ФГОС ДО</vt:lpstr>
      <vt:lpstr>ДОПОЛНИТЕЛЬНАЯ ОБРАЗОВАТЕЛЬНАЯ УСЛУГА </vt:lpstr>
      <vt:lpstr>Презентация PowerPoint</vt:lpstr>
      <vt:lpstr>ОСНОВНЫЕ ПРИНЦИПЫ ОРГАНИЗАЦИИ ДОПОЛНИТЕЛЬНОГО ОБРАЗОВАНИЯ В ДОУ: </vt:lpstr>
      <vt:lpstr>НАПРАВЛЕНИЯ ДОПОЛНИТЕЛЬНОГО ОБРАЗОВАНИЯ  В МБДОУ Д/С №32 : </vt:lpstr>
      <vt:lpstr>КРУЖКИ ПО ХУДОЖЕСТВЕННО-ЭСТЕТИЧЕСКОМУ РАЗВИТИЮ </vt:lpstr>
      <vt:lpstr>КРУЖКИ ПО ХУДОЖЕСТВЕННО-ЭСТЕТИЧЕСКОМУ РАЗВИТИЮ</vt:lpstr>
      <vt:lpstr> </vt:lpstr>
      <vt:lpstr>КРУЖКИ ПО МУЗЫКАЛЬНОМУ РАЗВИТИЮ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образование в ДОУ </dc:title>
  <dc:creator>Borman</dc:creator>
  <cp:lastModifiedBy>Borman</cp:lastModifiedBy>
  <cp:revision>35</cp:revision>
  <dcterms:created xsi:type="dcterms:W3CDTF">2016-03-06T11:05:47Z</dcterms:created>
  <dcterms:modified xsi:type="dcterms:W3CDTF">2017-01-18T17:16:30Z</dcterms:modified>
</cp:coreProperties>
</file>