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окружающего мира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2143116"/>
            <a:ext cx="5695960" cy="1459548"/>
          </a:xfrm>
        </p:spPr>
        <p:txBody>
          <a:bodyPr/>
          <a:lstStyle/>
          <a:p>
            <a:r>
              <a:rPr lang="ru-RU" dirty="0" smtClean="0"/>
              <a:t> 4 класс </a:t>
            </a:r>
          </a:p>
          <a:p>
            <a:r>
              <a:rPr lang="ru-RU" dirty="0" smtClean="0"/>
              <a:t>УМК «Начальная школа </a:t>
            </a:r>
            <a:r>
              <a:rPr lang="en-US" dirty="0" smtClean="0"/>
              <a:t>XXI </a:t>
            </a:r>
            <a:r>
              <a:rPr lang="ru-RU" dirty="0" smtClean="0"/>
              <a:t>века»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Объясните смысл пословиц: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Жить в соседях - быть в беседах.</a:t>
            </a:r>
            <a:endParaRPr lang="ru-RU" dirty="0" smtClean="0"/>
          </a:p>
          <a:p>
            <a:r>
              <a:rPr lang="ru-RU" b="1" dirty="0" smtClean="0"/>
              <a:t>Добрый сосед - всегда есть хлеб.</a:t>
            </a:r>
            <a:endParaRPr lang="en-US" b="1" dirty="0" smtClean="0"/>
          </a:p>
          <a:p>
            <a:r>
              <a:rPr lang="ru-RU" b="1" dirty="0" smtClean="0"/>
              <a:t>Друг за друга держаться – ничего не бояться.</a:t>
            </a:r>
          </a:p>
          <a:p>
            <a:r>
              <a:rPr lang="ru-RU" b="1" dirty="0" smtClean="0"/>
              <a:t>Друга ищи, а найдешь – береги.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страны</a:t>
            </a:r>
            <a:endParaRPr lang="ru-RU" dirty="0"/>
          </a:p>
        </p:txBody>
      </p:sp>
      <p:pic>
        <p:nvPicPr>
          <p:cNvPr id="4" name="Picture 4" descr="D:\06S0484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328614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06S0488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72132" y="1452616"/>
            <a:ext cx="2965620" cy="1976383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Казахстан\b4c3eb1ef995c66997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571876"/>
            <a:ext cx="3107553" cy="207170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250214\Flag_of_Ukraine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571876"/>
            <a:ext cx="310949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ОТКРЫТЫЙ УРОК\russian_ma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9072057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Россия имеет общую границу со странами: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Норвегия, Финляндия, Эстония, Латвия, Литва, Польша, Белоруссия, Украина, Абхазия, Грузия, Южная Осетия, Азербайджан, Казахстан, Китай, Монголия, Северная Корея; только по морю граничит с Японией и США.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6" name="Picture 4" descr="C:\Documents and Settings\Admin\Рабочий стол\Китай\1217505845_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643446"/>
            <a:ext cx="2550722" cy="1734490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Финляндия\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643446"/>
            <a:ext cx="2610505" cy="1714512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Япония\25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643446"/>
            <a:ext cx="2552117" cy="1838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урока: Россия и её соседи</a:t>
            </a:r>
            <a:endParaRPr lang="ru-RU" dirty="0"/>
          </a:p>
        </p:txBody>
      </p:sp>
      <p:pic>
        <p:nvPicPr>
          <p:cNvPr id="2050" name="Picture 2" descr="C:\Documents and Settings\Admin\Рабочий стол\Финляндия\5d9106cd3b26b3ecac196958778c9f70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3431717" cy="240982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Япония\japan_151441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286256"/>
            <a:ext cx="3830638" cy="2397125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МАРТ 21\ДАНИЯ\ДАНИЯ\8209431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1" y="4200857"/>
            <a:ext cx="3286148" cy="2467078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250214\bander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571612"/>
            <a:ext cx="3777810" cy="2470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Представьте информацию о стране- соседе России в  виде презентации, используя доступные источники информации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Разгадайте кроссворд: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400" dirty="0" smtClean="0"/>
              <a:t>1.Фамилия </a:t>
            </a:r>
            <a:r>
              <a:rPr lang="ru-RU" sz="2400" dirty="0" smtClean="0"/>
              <a:t>известного датского сказочника.</a:t>
            </a:r>
          </a:p>
          <a:p>
            <a:pPr lvl="0">
              <a:buNone/>
            </a:pPr>
            <a:r>
              <a:rPr lang="ru-RU" sz="2400" dirty="0" smtClean="0"/>
              <a:t>2.Японская </a:t>
            </a:r>
            <a:r>
              <a:rPr lang="ru-RU" sz="2400" dirty="0" smtClean="0"/>
              <a:t>национальная одежда.</a:t>
            </a:r>
          </a:p>
          <a:p>
            <a:pPr lvl="0">
              <a:buNone/>
            </a:pPr>
            <a:r>
              <a:rPr lang="ru-RU" sz="2400" dirty="0" smtClean="0"/>
              <a:t>3.Как </a:t>
            </a:r>
            <a:r>
              <a:rPr lang="ru-RU" sz="2400" dirty="0" smtClean="0"/>
              <a:t>финны называют свою страну?</a:t>
            </a:r>
          </a:p>
          <a:p>
            <a:pPr lvl="0">
              <a:buNone/>
            </a:pPr>
            <a:r>
              <a:rPr lang="ru-RU" sz="2400" dirty="0" smtClean="0"/>
              <a:t>4.Столица </a:t>
            </a:r>
            <a:r>
              <a:rPr lang="ru-RU" sz="2400" dirty="0" smtClean="0"/>
              <a:t>Китая.</a:t>
            </a:r>
          </a:p>
          <a:p>
            <a:pPr lvl="0">
              <a:buNone/>
            </a:pPr>
            <a:r>
              <a:rPr lang="ru-RU" sz="2400" dirty="0" smtClean="0"/>
              <a:t>5. В </a:t>
            </a:r>
            <a:r>
              <a:rPr lang="ru-RU" sz="2400" dirty="0" smtClean="0"/>
              <a:t>какой стране живёт Санта-Клаус, родной брат Деда Мороза?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http://festival.1september.ru/articles/622019/img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714752"/>
            <a:ext cx="3267075" cy="290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098" name="Picture 2" descr="C:\Documents and Settings\Admin\Рабочий стол\250214\chiromanc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3525" y="1466850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</TotalTime>
  <Words>160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Урок окружающего мира</vt:lpstr>
      <vt:lpstr>Объясните смысл пословиц:</vt:lpstr>
      <vt:lpstr>Назовите страны</vt:lpstr>
      <vt:lpstr>Слайд 4</vt:lpstr>
      <vt:lpstr>Россия имеет общую границу со странами:</vt:lpstr>
      <vt:lpstr>Тема урока: Россия и её соседи</vt:lpstr>
      <vt:lpstr>Работа в группах</vt:lpstr>
      <vt:lpstr>Разгадайте кроссворд: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</dc:title>
  <cp:lastModifiedBy>Admin</cp:lastModifiedBy>
  <cp:revision>9</cp:revision>
  <dcterms:modified xsi:type="dcterms:W3CDTF">2014-03-21T02:26:48Z</dcterms:modified>
</cp:coreProperties>
</file>