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9" r:id="rId3"/>
    <p:sldId id="267" r:id="rId4"/>
    <p:sldId id="260" r:id="rId5"/>
    <p:sldId id="261" r:id="rId6"/>
    <p:sldId id="262" r:id="rId7"/>
    <p:sldId id="269" r:id="rId8"/>
    <p:sldId id="263" r:id="rId9"/>
    <p:sldId id="264" r:id="rId10"/>
    <p:sldId id="265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31B2F-D2FB-4716-84E0-D2F0F1DE94A3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3833549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86908" cy="7000900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428596" y="428604"/>
            <a:ext cx="8286808" cy="6000792"/>
          </a:xfrm>
          <a:prstGeom prst="rect">
            <a:avLst/>
          </a:prstGeom>
          <a:solidFill>
            <a:schemeClr val="bg1">
              <a:alpha val="90000"/>
            </a:schemeClr>
          </a:solidFill>
          <a:ln w="38100"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85720" y="642939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0_8ba08_21619a76_L.png"/>
          <p:cNvPicPr>
            <a:picLocks noChangeAspect="1"/>
          </p:cNvPicPr>
          <p:nvPr userDrawn="1"/>
        </p:nvPicPr>
        <p:blipFill>
          <a:blip r:embed="rId14" cstate="hq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428604"/>
            <a:ext cx="6643734" cy="6137663"/>
          </a:xfrm>
          <a:prstGeom prst="rect">
            <a:avLst/>
          </a:prstGeom>
        </p:spPr>
      </p:pic>
      <p:pic>
        <p:nvPicPr>
          <p:cNvPr id="15" name="Рисунок 14" descr="0_6abc7_e78ef371_L.png"/>
          <p:cNvPicPr>
            <a:picLocks noChangeAspect="1"/>
          </p:cNvPicPr>
          <p:nvPr userDrawn="1"/>
        </p:nvPicPr>
        <p:blipFill>
          <a:blip r:embed="rId15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572264" y="4286256"/>
            <a:ext cx="2000264" cy="1928255"/>
          </a:xfrm>
          <a:prstGeom prst="rect">
            <a:avLst/>
          </a:prstGeom>
        </p:spPr>
      </p:pic>
      <p:pic>
        <p:nvPicPr>
          <p:cNvPr id="16" name="Рисунок 15" descr="0_6abc7_e78ef371_L.png"/>
          <p:cNvPicPr>
            <a:picLocks noChangeAspect="1"/>
          </p:cNvPicPr>
          <p:nvPr userDrawn="1"/>
        </p:nvPicPr>
        <p:blipFill>
          <a:blip r:embed="rId16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429520" y="500042"/>
            <a:ext cx="1285884" cy="1239592"/>
          </a:xfrm>
          <a:prstGeom prst="rect">
            <a:avLst/>
          </a:prstGeom>
        </p:spPr>
      </p:pic>
      <p:pic>
        <p:nvPicPr>
          <p:cNvPr id="17" name="Рисунок 16" descr="0_6abc7_e78ef371_L.png"/>
          <p:cNvPicPr>
            <a:picLocks noChangeAspect="1"/>
          </p:cNvPicPr>
          <p:nvPr userDrawn="1"/>
        </p:nvPicPr>
        <p:blipFill>
          <a:blip r:embed="rId17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572132" y="2285992"/>
            <a:ext cx="1357322" cy="13084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80119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образовательное учреждение  «Центр развития ребенка – детский сад «Теремок»</a:t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Александровское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39379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71600" y="1700809"/>
            <a:ext cx="6400800" cy="42780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Презентация к образовательной деятельности по окружающему миру «Транспорт»</a:t>
            </a:r>
          </a:p>
          <a:p>
            <a:pPr algn="ctr"/>
            <a:r>
              <a:rPr lang="ru-RU" sz="2400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Подготовила: воспитатель высшей категории</a:t>
            </a:r>
          </a:p>
          <a:p>
            <a:pPr algn="ctr"/>
            <a:r>
              <a:rPr lang="ru-RU" sz="24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Куракалова Л.С.</a:t>
            </a:r>
          </a:p>
          <a:p>
            <a:pPr algn="ctr"/>
            <a:r>
              <a:rPr lang="ru-RU" sz="2400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Январь 2017г.</a:t>
            </a:r>
            <a:endParaRPr lang="ru-RU" sz="2400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</a:endParaRPr>
          </a:p>
        </p:txBody>
      </p:sp>
    </p:spTree>
    <p:extLst>
      <p:ext uri="{BB962C8B-B14F-4D97-AF65-F5344CB8AC3E}">
        <p14:creationId xmlns:p14="http://schemas.microsoft.com/office/powerpoint/2010/main" val="54703116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692696"/>
            <a:ext cx="4806280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Грузовой  транспорт</a:t>
            </a:r>
          </a:p>
        </p:txBody>
      </p:sp>
      <p:pic>
        <p:nvPicPr>
          <p:cNvPr id="1026" name="Picture 2" descr="http://joysoflife.ru/wp-content/uploads/2016/01/%D1%81%D0%B0%D0%BC%D0%BE%D1%81%D0%B2%D0%B0%D0%BB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412776"/>
            <a:ext cx="321737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900igr.net/datas/kosmos-gorod-transport/Transport-8.files/0013-013-Gruzovik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1210727"/>
            <a:ext cx="3465444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etsad-kitty.ru/uploads/posts/2010-03/1269888314_0010-018-molokovo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424" y="3658998"/>
            <a:ext cx="2792174" cy="1930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tatic.dochkisinochki.ru/upload/iblock/860/901000079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7121" y="3861048"/>
            <a:ext cx="3746986" cy="199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07024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ytimg.com/vi/8XuQC9YQhmg/hqdefaul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764704"/>
            <a:ext cx="426720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http://tr.stockfresh.com/thumbs/remik44992/555216_yak%C4%B1t-tren-orman-sanayi-renk-%C3%A7elik.jpg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tr.stockfresh.com/thumbs/remik44992/555216_yak%C4%B1t-tren-orman-sanayi-renk-%C3%A7elik.jpg"/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tr.stockfresh.com/thumbs/remik44992/555216_yak%C4%B1t-tren-orman-sanayi-renk-%C3%A7elik.jpg"/>
          <p:cNvSpPr>
            <a:spLocks noChangeAspect="1" noChangeArrowheads="1"/>
          </p:cNvSpPr>
          <p:nvPr/>
        </p:nvSpPr>
        <p:spPr bwMode="auto">
          <a:xfrm>
            <a:off x="4724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://sibdepo.ru/upload/medialibrary/75c/75cc50ce730fcf3ba57d9613665afa9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439" y="3733800"/>
            <a:ext cx="3835474" cy="199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visual.rzd.ru/dbmm/images/56/12495/348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5176" y="2614758"/>
            <a:ext cx="3359224" cy="223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004732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express-region74.ru/images/mezhdunarodnye-morskie-perevozki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3570572" cy="237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pngimg.com/upload/ship_PNG541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6581" y="3789040"/>
            <a:ext cx="3515718" cy="242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inshe.tv/wp-content/uploads/2016/05/mriy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630" y="3645024"/>
            <a:ext cx="3202518" cy="212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1big.ru/uploads/posts/2013-08/1375843886_1-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768823"/>
            <a:ext cx="3613584" cy="240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439916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620688"/>
            <a:ext cx="3456383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Пассажирский   транспорт</a:t>
            </a:r>
          </a:p>
        </p:txBody>
      </p:sp>
      <p:pic>
        <p:nvPicPr>
          <p:cNvPr id="4098" name="Picture 2" descr="http://varteme.ru/upload/903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764340"/>
            <a:ext cx="3107677" cy="198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ache4.asset-cache.net/xc/133392015.jpg?v=2&amp;c=IWSAsset&amp;k=2&amp;d=0Do1YQRF16nL2YGbd9rODQubrsVVJgc9HzNSi1EFe3guiJuJNRL9uAKkeBlUnT1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2913" y="1731976"/>
            <a:ext cx="3012326" cy="169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vetlovodsk.com.ua/uploads/posts/2015-02/1422794683_marshrutk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038440"/>
            <a:ext cx="3524622" cy="212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skachat-kartinki.ru/img/picture/Nov/17/8c301cc6f1b83d746dffba39029c3a96/mini_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997869"/>
            <a:ext cx="2979415" cy="232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91239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kak2z.ru/my_img/img/2016/05/20/219b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3029322" cy="193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t4.ftcdn.net/jpg/00/35/96/91/500_F_35969113_qqr90O6mlryUk5vYqLmASKoPJPTHpDH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896483"/>
            <a:ext cx="2597274" cy="173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art-saloon.ru/big/item_577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3461370" cy="236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kapitanua.com/images/board13263926097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0474" y="3397594"/>
            <a:ext cx="3511164" cy="266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97053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692696"/>
            <a:ext cx="3654911" cy="1444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Дидактическая игра «Узнай по части целое»</a:t>
            </a:r>
          </a:p>
        </p:txBody>
      </p:sp>
      <p:pic>
        <p:nvPicPr>
          <p:cNvPr id="6146" name="Picture 2" descr="http://www.playing-field.ru/img/2015/051813/140087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2126807"/>
            <a:ext cx="1728192" cy="301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playing-field.ru/img/2015/051813/140087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137002"/>
            <a:ext cx="4860032" cy="327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6752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reviews.123rf.com/images/jurisam/jurisam1109/jurisam110900006/10535429-Steering-wheel-isolated-on-the-white-background-Stock-Pho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2204864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m3-tub-ru.yandex.net/i?id=b8d49521342c8dadafd4d5f7588961e3&amp;n=33&amp;h=203&amp;w=4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756332"/>
            <a:ext cx="4572000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previewcf.turbosquid.com/Preview/2014/08/01__23_05_13/512x512.pngcd5fa3a3-7ef8-49f5-8b42-80aab2fff3f7Larg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140968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st.depositphotos.com/1004521/211/v/950/depositphotos_2114832-Passenger-cruise-ship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5076" y="3140968"/>
            <a:ext cx="3795251" cy="2916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7168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gutkit.com/_Upload/52ffb9d37285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692696"/>
            <a:ext cx="1440160" cy="254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gutkit.com/_Upload/52ffb9d3728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692696"/>
            <a:ext cx="2873896" cy="194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im3-tub-ru.yandex.net/i?id=da6938eace40cb0d38b4fca464d1ab4b&amp;n=33&amp;h=215&amp;w=288"/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"/>
          <a:stretch/>
        </p:blipFill>
        <p:spPr bwMode="auto">
          <a:xfrm>
            <a:off x="899592" y="3933056"/>
            <a:ext cx="3117767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im3-tub-ru.yandex.net/i?id=da6938eace40cb0d38b4fca464d1ab4b&amp;n=33&amp;h=215&amp;w=28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27432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1151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playcast.ru/uploads/2016/06/18/19026294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7" y="836712"/>
            <a:ext cx="3096344" cy="89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playcast.ru/uploads/2016/06/18/1902629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76672"/>
            <a:ext cx="2807888" cy="210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http://ru.stockfresh.com/thumbs/konturvid/467809_%D1%81%D1%83%D0%B4%D0%BD%D0%BE-%D0%B1%D0%B5%D0%BB%D1%8B%D0%B9-%D1%84%D0%BE%D0%BD-%D0%B2%D0%BE%D0%B4%D1%8B-%D0%BF%D1%83%D1%82%D0%B5%D1%88%D0%B5%D1%81%D1%82%D0%B2%D0%B8%D1%8F-%D0%BF%D0%B0%D1%80%D1%83%D1%81%D0%BD%D0%BE%D0%B3%D0%BE.jpg"/>
          <p:cNvSpPr>
            <a:spLocks noChangeAspect="1" noChangeArrowheads="1"/>
          </p:cNvSpPr>
          <p:nvPr/>
        </p:nvSpPr>
        <p:spPr bwMode="auto">
          <a:xfrm>
            <a:off x="5319751" y="2558351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4" name="Picture 8" descr="http://hameleons.com/uploads/posts/2014-08/1407225568_5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1931" y="2558351"/>
            <a:ext cx="2004340" cy="281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hameleons.com/uploads/posts/2014-08/1407225568_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7564" y="3115345"/>
            <a:ext cx="2381250" cy="226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66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764704"/>
            <a:ext cx="4652114" cy="522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Загадки о транспорте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286964"/>
            <a:ext cx="352839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Силач на четырех ногах,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резиновых сапогах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Прямиком из магазина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Притащил нам пианино. </a:t>
            </a:r>
            <a:endParaRPr lang="ru-RU" sz="2000" dirty="0">
              <a:solidFill>
                <a:srgbClr val="4444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Смело в небе проплывает,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Обгоняя птиц полет,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им управляет.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такое? </a:t>
            </a:r>
          </a:p>
          <a:p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348880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11268" name="Picture 4" descr="http://www.playcast.ru/uploads/2015/11/13/1586216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287" y="1286963"/>
            <a:ext cx="1695649" cy="177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sunveter.ru/uploads/posts/2013-07/1372788580_samolet5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170" y="3604108"/>
            <a:ext cx="3161531" cy="173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890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80728"/>
            <a:ext cx="6768752" cy="6137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Транспорт делиться на четыре вида:</a:t>
            </a:r>
            <a:endParaRPr lang="ru-RU" sz="4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Наземный,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Подземный,</a:t>
            </a:r>
            <a:endParaRPr lang="ru-RU" sz="4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Воздушный,</a:t>
            </a:r>
            <a:endParaRPr lang="ru-RU" sz="4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Водный.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4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047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5564" y="629687"/>
            <a:ext cx="316835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Поднимает великан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Груды груза к облакам.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Там, где встанет он, потом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Вырастает новый дом. 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060848"/>
            <a:ext cx="331236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конь не ест овса,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ног — два колеса.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Сядь верхом и мчись на нём,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лучше правь рулём.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Братцы в гости снарядились,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за друга уцепились,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помчались в путь далек,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оставили дымок.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15174"/>
            <a:ext cx="3168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12290" name="Picture 2" descr="http://static.chance.ru/sites/default/files/styles/big_photo_gallery/public/images/crawler_crane_256.png?itok=VUfVold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672"/>
            <a:ext cx="1847677" cy="184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image-pd.s3.envato.com/files/55466896/bmx-1%20cop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3272" y="1838037"/>
            <a:ext cx="2161803" cy="216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smayls.ru/data/smiles/animashki-transport-48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7744" y="4184506"/>
            <a:ext cx="2904576" cy="1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622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31683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 любое время года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любую непогоду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быстро в час любой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Провезу вас под землей.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453281"/>
              </p:ext>
            </p:extLst>
          </p:nvPr>
        </p:nvGraphicFramePr>
        <p:xfrm>
          <a:off x="12276856" y="4797152"/>
          <a:ext cx="208280" cy="2487168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943782643"/>
                    </a:ext>
                  </a:extLst>
                </a:gridCol>
              </a:tblGrid>
              <a:tr h="19858468"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Сначала дерево свалили,</a:t>
                      </a:r>
                      <a:br>
                        <a:rPr lang="ru-RU" dirty="0">
                          <a:effectLst/>
                        </a:rPr>
                      </a:br>
                      <a:r>
                        <a:rPr lang="ru-RU" dirty="0">
                          <a:effectLst/>
                        </a:rPr>
                        <a:t>Потом нутро ему долбили,</a:t>
                      </a:r>
                      <a:br>
                        <a:rPr lang="ru-RU" dirty="0">
                          <a:effectLst/>
                        </a:rPr>
                      </a:br>
                      <a:r>
                        <a:rPr lang="ru-RU" dirty="0">
                          <a:effectLst/>
                        </a:rPr>
                        <a:t>Потом лопатками снабдили</a:t>
                      </a:r>
                      <a:br>
                        <a:rPr lang="ru-RU" dirty="0">
                          <a:effectLst/>
                        </a:rPr>
                      </a:br>
                      <a:r>
                        <a:rPr lang="ru-RU" dirty="0">
                          <a:effectLst/>
                        </a:rPr>
                        <a:t>И по реке гулять пустили.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7198445"/>
                  </a:ext>
                </a:extLst>
              </a:tr>
              <a:tr h="1241154"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ОТВЕТ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528611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83568" y="2132856"/>
            <a:ext cx="6174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Старый пароход не зря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Дедом я зову.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реки и моря -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Всюду проплыву.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 Волге, вверх и вниз,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Отвезу я вас в круиз. </a:t>
            </a:r>
            <a:endParaRPr lang="ru-RU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127012"/>
            <a:ext cx="6174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Поднял в небо я глаза -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большая стрекоза,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Неживая, из металла,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летала и летала,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Грохотала и парила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пропеллером крутила</a:t>
            </a:r>
            <a:endParaRPr lang="ru-RU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ds02.infourok.ru/uploads/ex/0812/0005fb81-6412f70f/hello_html_5379270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588608"/>
            <a:ext cx="2404778" cy="155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ngzt.ru/userfiles/images/image-06-2016/litsovet.ru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132215"/>
            <a:ext cx="2366892" cy="209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mywishlist.ru/pic/i/wish/orig/008/539/643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9314" y="4127012"/>
            <a:ext cx="2602037" cy="195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5021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620688"/>
            <a:ext cx="4968552" cy="983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наземному виду транспорта относятся:</a:t>
            </a:r>
            <a:endParaRPr lang="ru-RU" sz="2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msword2007a.narod.ru/desktop3/dtop-auto-4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767" y="1544473"/>
            <a:ext cx="2325048" cy="174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g3.goodfon.ru/original/1920x1200/c/3f/gruzovik-vektor-retro-kabin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2010" y="1603971"/>
            <a:ext cx="2790056" cy="174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t.depositphotos.com/1018330/3062/i/950/depositphotos_30623767-Farm-tracto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155" y="3867168"/>
            <a:ext cx="2311113" cy="1728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bazamoto.ru/img/buell/xb12s-lightning/xb12s-lightning_2006_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90" y="3854974"/>
            <a:ext cx="2910185" cy="1941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kak2z.ru/my_img/img/2016/05/20/219b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8747" y="1910068"/>
            <a:ext cx="2669282" cy="17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st.depositphotos.com/1139310/1332/i/950/depositphotos_13329773-Trolleybus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8747" y="4271542"/>
            <a:ext cx="2814009" cy="211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3219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0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ru.stockfresh.com/thumbs/njaj/1291361_%D0%B3%D0%BE%D1%80%D0%BE%D0%B4-%D0%B0%D0%B2%D1%82%D0%BE%D0%B1%D1%83%D1%81-%D0%B1%D0%B5%D0%BB%D1%8B%D0%B9-%D1%84%D0%BE%D0%BD-%D1%88%D0%BA%D0%BE%D0%BB%D1%8B-%D1%81%D1%82%D0%B5%D0%BA%D0%BB%D0%B0.jpg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ru.stockfresh.com/thumbs/njaj/1291361_%D0%B3%D0%BE%D1%80%D0%BE%D0%B4-%D0%B0%D0%B2%D1%82%D0%BE%D0%B1%D1%83%D1%81-%D0%B1%D0%B5%D0%BB%D1%8B%D0%B9-%D1%84%D0%BE%D0%BD-%D1%88%D0%BA%D0%BE%D0%BB%D1%8B-%D1%81%D1%82%D0%B5%D0%BA%D0%BB%D0%B0.jpg"/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://static8.depositphotos.com/1000231/850/v/950/depositphotos_8502106-stock-illustration-london-bu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2441476" cy="187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playcast.ru/uploads/2013/07/23/574957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790527"/>
            <a:ext cx="3333637" cy="194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rfclipart.com/image/big/5b-3d-7d/red-city-tram-Download-Royalty-free-Vector-File-EPS-132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8322" y="3260932"/>
            <a:ext cx="4572000" cy="195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0907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0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0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m.gifmania.ru/Animated-Gifs-Zhivotnyye/Animations-Marine-Animals/Images-Jellyfish/Jellyfish-74247.gif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692696"/>
            <a:ext cx="4525665" cy="983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воздушному виду транспорта относятся:</a:t>
            </a:r>
            <a:endParaRPr lang="ru-RU" sz="2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im3-tub-ru.yandex.net/i?id=0072d60d320c42f5cac8adffc664d545&amp;n=33&amp;h=215&amp;w=3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133" y="1712321"/>
            <a:ext cx="37623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reviews.123rf.com/images/blueringmedia/blueringmedia1311/blueringmedia131100221/23978085-Illustration-of-a-helicopter-flying-on-a-white-background-Stock-Phot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130840"/>
            <a:ext cx="4283968" cy="202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previews.123rf.com/images/konstantinks/konstantinks1110/konstantinks111000896/10946111-Starting-blue-rocket-on-white-background-vector-illustration--Stock-Vecto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1173" y="1124970"/>
            <a:ext cx="1281072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s3.pic4you.ru/allimage/y2013/11-12/12216/397289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760196"/>
            <a:ext cx="1725939" cy="272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847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 descr="http://ru.stockfresh.com/thumbs/raptorcaptor/2941749_%D0%BA%D1%80%D0%B0%D0%B1%D0%B0-%D0%B6%D0%B8%D1%82%D1%8C-%D0%B1%D0%B5%D0%BB%D1%8B%D0%B9-%D1%84%D0%BE%D0%BD.jpg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8" descr="http://ru.stockfresh.com/thumbs/raptorcaptor/2941749_%D0%BA%D1%80%D0%B0%D0%B1%D0%B0-%D0%B6%D0%B8%D1%82%D1%8C-%D0%B1%D0%B5%D0%BB%D1%8B%D0%B9-%D1%84%D0%BE%D0%BD.jpg"/>
          <p:cNvSpPr>
            <a:spLocks noChangeAspect="1" noChangeArrowheads="1"/>
          </p:cNvSpPr>
          <p:nvPr/>
        </p:nvSpPr>
        <p:spPr bwMode="auto">
          <a:xfrm flipH="1">
            <a:off x="2973810" y="4432971"/>
            <a:ext cx="1653446" cy="165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0" descr="http://ru.stockfresh.com/thumbs/raptorcaptor/2941749_%D0%BA%D1%80%D0%B0%D0%B1%D0%B0-%D0%B6%D0%B8%D1%82%D1%8C-%D0%B1%D0%B5%D0%BB%D1%8B%D0%B9-%D1%84%D0%BE%D0%BD.jpg"/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2" descr="http://ru.stockfresh.com/thumbs/raptorcaptor/2941749_%D0%BA%D1%80%D0%B0%D0%B1%D0%B0-%D0%B6%D0%B8%D1%82%D1%8C-%D0%B1%D0%B5%D0%BB%D1%8B%D0%B9-%D1%84%D0%BE%D0%BD.jpg"/>
          <p:cNvSpPr>
            <a:spLocks noChangeAspect="1" noChangeArrowheads="1"/>
          </p:cNvSpPr>
          <p:nvPr/>
        </p:nvSpPr>
        <p:spPr bwMode="auto">
          <a:xfrm>
            <a:off x="1043608" y="3581400"/>
            <a:ext cx="3985592" cy="398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4" descr="http://ru.stockfresh.com/thumbs/raptorcaptor/2941749_%D0%BA%D1%80%D0%B0%D0%B1%D0%B0-%D0%B6%D0%B8%D1%82%D1%8C-%D0%B1%D0%B5%D0%BB%D1%8B%D0%B9-%D1%84%D0%BE%D0%BD.jpg"/>
          <p:cNvSpPr>
            <a:spLocks noChangeAspect="1" noChangeArrowheads="1"/>
          </p:cNvSpPr>
          <p:nvPr/>
        </p:nvSpPr>
        <p:spPr bwMode="auto">
          <a:xfrm>
            <a:off x="4724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764704"/>
            <a:ext cx="4621529" cy="993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водному виду транспорта относятся:</a:t>
            </a:r>
            <a:endParaRPr lang="ru-RU" sz="2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ru.stockfresh.com/files/i/ivonnewierink/m/37/2409720_stock-photo-blue-rowing-boa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356" y="1860343"/>
            <a:ext cx="24003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mintnosorog.narod.ru/kater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827342"/>
            <a:ext cx="3427487" cy="228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playcast.ru/uploads/2015/11/25/1603115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2500" y="1590389"/>
            <a:ext cx="2848201" cy="233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art-saloon.ru/big/item_57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5956" y="4244063"/>
            <a:ext cx="2741290" cy="186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www.baplpskov.ru/images/bapl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0345" y="3215627"/>
            <a:ext cx="5030395" cy="89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1753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812/0005fb81-6412f70f/hello_html_5379270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512" y="836712"/>
            <a:ext cx="3616449" cy="233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oday.kz/static/uploads/media/pages/2014/11/poezd_01-12-110b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691735"/>
            <a:ext cx="3707904" cy="24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elecomsb.ru/upload/medialibrary/990/mosmet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3707904" cy="24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836712"/>
            <a:ext cx="4067944" cy="983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подземному  виду транспорта относится: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8591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22592"/>
            <a:ext cx="4757160" cy="522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Автомобиль водит?</a:t>
            </a:r>
            <a:endParaRPr lang="ru-RU" sz="2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prv2.lori-images.net/voditel-za-rulem-gruzovika-0006477202-preview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17500" y="656542"/>
            <a:ext cx="241454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1700808"/>
            <a:ext cx="2448273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Поезд водит?</a:t>
            </a:r>
            <a:endParaRPr lang="ru-RU" sz="2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https://cloud.graphicleftovers.com/11976/3450443/image-with-train-theme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9425" y="1311153"/>
            <a:ext cx="2021210" cy="202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56176" y="2655115"/>
            <a:ext cx="2520280" cy="983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Самолет водит?</a:t>
            </a:r>
            <a:endParaRPr lang="ru-RU" sz="2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https://thumbs.dreamstime.com/z/piloto-en-fondo-del-aeropuerto-505161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5681" y="3869602"/>
            <a:ext cx="200127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3012662"/>
            <a:ext cx="2448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Кораблем управляет?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8" name="Picture 8" descr="http://previews.123rf.com/images/shock77/shock771206/shock77120600061/14244764-cartoon-sailor-sign-Stock-Vector-captai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986872"/>
            <a:ext cx="198884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31840" y="3234651"/>
            <a:ext cx="3024336" cy="993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Трактором</a:t>
            </a:r>
            <a:r>
              <a:rPr lang="ru-RU" b="1" dirty="0">
                <a:solidFill>
                  <a:srgbClr val="A5A5A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управляет?</a:t>
            </a:r>
            <a:endParaRPr lang="ru-RU" sz="2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30" name="Picture 10" descr="http://www.clipartkid.com/images/480/farmer-on-tractor-clipart-royalty-free-vector-of-a-happy-farmer-OOmHGe-clipart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177663"/>
            <a:ext cx="2211784" cy="225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2247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412777"/>
            <a:ext cx="4590256" cy="3092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Транспорт бывает :</a:t>
            </a:r>
            <a:endParaRPr lang="ru-RU" sz="4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Грузовой и пассажирский.</a:t>
            </a:r>
          </a:p>
        </p:txBody>
      </p:sp>
    </p:spTree>
    <p:extLst>
      <p:ext uri="{BB962C8B-B14F-4D97-AF65-F5344CB8AC3E}">
        <p14:creationId xmlns:p14="http://schemas.microsoft.com/office/powerpoint/2010/main" val="219351109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Другая 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00B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191</Words>
  <Application>Microsoft Office PowerPoint</Application>
  <PresentationFormat>Экран (4:3)</PresentationFormat>
  <Paragraphs>51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Муниципальное бюджетное образовательное учреждение  «Центр развития ребенка – детский сад «Теремок» с. Александровское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Администратор</cp:lastModifiedBy>
  <cp:revision>23</cp:revision>
  <dcterms:created xsi:type="dcterms:W3CDTF">2014-06-14T16:41:18Z</dcterms:created>
  <dcterms:modified xsi:type="dcterms:W3CDTF">2017-01-17T13:57:22Z</dcterms:modified>
</cp:coreProperties>
</file>