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C9B8CB-C0CD-4D93-AB94-2E42DABF29A6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ED384A-241B-45BB-AA2C-BFD10A72997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357298"/>
            <a:ext cx="7851648" cy="4572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 по математике</a:t>
            </a:r>
            <a:br>
              <a:rPr lang="ru-RU" dirty="0" smtClean="0"/>
            </a:br>
            <a:r>
              <a:rPr lang="ru-RU" dirty="0" smtClean="0"/>
              <a:t>На тему:</a:t>
            </a:r>
            <a:br>
              <a:rPr lang="ru-RU" dirty="0" smtClean="0"/>
            </a:br>
            <a:r>
              <a:rPr lang="ru-RU" dirty="0" smtClean="0"/>
              <a:t>«Как научиться понимать язык римских чисел?»</a:t>
            </a:r>
            <a:br>
              <a:rPr lang="ru-RU" dirty="0" smtClean="0"/>
            </a:br>
            <a:r>
              <a:rPr lang="ru-RU" dirty="0" smtClean="0"/>
              <a:t>ученицы 6 «Б» класса</a:t>
            </a:r>
            <a:br>
              <a:rPr lang="ru-RU" dirty="0" smtClean="0"/>
            </a:br>
            <a:r>
              <a:rPr lang="ru-RU" dirty="0" smtClean="0"/>
              <a:t>Фроловой Анастасии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2862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Сегодня на уроке математики нам задали сделать сообщение , доклад , проект или презентацию на любую из математических тем.</a:t>
            </a:r>
          </a:p>
          <a:p>
            <a:pPr>
              <a:buNone/>
            </a:pPr>
            <a:r>
              <a:rPr lang="ru-RU" dirty="0" smtClean="0"/>
              <a:t>          Поскольку меня уже долгое время интересует одна очень интересная тема, я решила воспользоваться возможностью и узнать побольше 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правописании римских чисел.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Моя проблема- это то что я не могу быстро решать примеры с римскими числами. Надеюсь, что после этого проекта я смогу легко решить любой пример с римскими числами.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4400" dirty="0" smtClean="0"/>
              <a:t>Узнать больше о римских числах и научиться решать трудные примеры .</a:t>
            </a:r>
            <a:endParaRPr lang="ru-RU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1)Найти в интернете или приобрести книги и узнать какие бывают устойчивые цифры у римлян.</a:t>
            </a:r>
          </a:p>
          <a:p>
            <a:pPr>
              <a:buNone/>
            </a:pPr>
            <a:r>
              <a:rPr lang="ru-RU" sz="3200" dirty="0" smtClean="0"/>
              <a:t>2)Написать таблицу устойчивых цифр.</a:t>
            </a:r>
          </a:p>
          <a:p>
            <a:pPr>
              <a:buNone/>
            </a:pPr>
            <a:r>
              <a:rPr lang="ru-RU" sz="3200" dirty="0" smtClean="0"/>
              <a:t>3)Узнать в интернете есть ли какие ни будь стишки – </a:t>
            </a:r>
            <a:r>
              <a:rPr lang="ru-RU" sz="3200" dirty="0" err="1" smtClean="0"/>
              <a:t>запоминалки</a:t>
            </a:r>
            <a:r>
              <a:rPr lang="ru-RU" sz="3200" dirty="0" smtClean="0"/>
              <a:t> .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4)Узнать как на римском записать числа 1245,4569,3999.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Устойчивыми цифрами являются: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I-1</a:t>
            </a:r>
          </a:p>
          <a:p>
            <a:pPr>
              <a:buNone/>
            </a:pPr>
            <a:r>
              <a:rPr lang="en-US" dirty="0" smtClean="0"/>
              <a:t>II-2</a:t>
            </a:r>
          </a:p>
          <a:p>
            <a:pPr>
              <a:buNone/>
            </a:pPr>
            <a:r>
              <a:rPr lang="en-US" dirty="0" smtClean="0"/>
              <a:t>III-3</a:t>
            </a:r>
          </a:p>
          <a:p>
            <a:pPr>
              <a:buNone/>
            </a:pPr>
            <a:r>
              <a:rPr lang="en-US" dirty="0" smtClean="0"/>
              <a:t>V-5</a:t>
            </a:r>
          </a:p>
          <a:p>
            <a:pPr>
              <a:buNone/>
            </a:pPr>
            <a:r>
              <a:rPr lang="en-US" dirty="0" smtClean="0"/>
              <a:t>X-10</a:t>
            </a:r>
          </a:p>
          <a:p>
            <a:pPr>
              <a:buNone/>
            </a:pPr>
            <a:r>
              <a:rPr lang="en-US" dirty="0" smtClean="0"/>
              <a:t>L-50</a:t>
            </a:r>
          </a:p>
          <a:p>
            <a:pPr>
              <a:buNone/>
            </a:pPr>
            <a:r>
              <a:rPr lang="en-US" dirty="0" smtClean="0"/>
              <a:t>C-100</a:t>
            </a:r>
          </a:p>
          <a:p>
            <a:pPr>
              <a:buNone/>
            </a:pPr>
            <a:r>
              <a:rPr lang="en-US" dirty="0" smtClean="0"/>
              <a:t>D-500</a:t>
            </a:r>
          </a:p>
          <a:p>
            <a:pPr>
              <a:buNone/>
            </a:pPr>
            <a:r>
              <a:rPr lang="en-US" dirty="0" smtClean="0"/>
              <a:t>M-1000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Стишок - </a:t>
            </a:r>
            <a:r>
              <a:rPr lang="ru-RU" dirty="0" err="1" smtClean="0"/>
              <a:t>запоминалка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 marL="514350" indent="-514350">
              <a:buNone/>
            </a:pPr>
            <a:r>
              <a:rPr lang="ru-RU" sz="3600" b="1" dirty="0" err="1" smtClean="0"/>
              <a:t>M</a:t>
            </a:r>
            <a:r>
              <a:rPr lang="ru-RU" sz="3600" dirty="0" err="1" smtClean="0"/>
              <a:t>ы</a:t>
            </a:r>
            <a:r>
              <a:rPr lang="ru-RU" sz="3600" dirty="0" smtClean="0"/>
              <a:t> </a:t>
            </a:r>
            <a:r>
              <a:rPr lang="ru-RU" sz="3600" b="1" dirty="0" err="1" smtClean="0"/>
              <a:t>D</a:t>
            </a:r>
            <a:r>
              <a:rPr lang="ru-RU" sz="3600" dirty="0" err="1" smtClean="0"/>
              <a:t>аем</a:t>
            </a:r>
            <a:r>
              <a:rPr lang="ru-RU" sz="3600" dirty="0" smtClean="0"/>
              <a:t> </a:t>
            </a:r>
            <a:r>
              <a:rPr lang="ru-RU" sz="3600" b="1" dirty="0" err="1" smtClean="0"/>
              <a:t>C</a:t>
            </a:r>
            <a:r>
              <a:rPr lang="ru-RU" sz="3600" dirty="0" err="1" smtClean="0"/>
              <a:t>оветы</a:t>
            </a:r>
            <a:r>
              <a:rPr lang="ru-RU" sz="3600" dirty="0" smtClean="0"/>
              <a:t> </a:t>
            </a:r>
            <a:r>
              <a:rPr lang="ru-RU" sz="3600" b="1" dirty="0" err="1" smtClean="0"/>
              <a:t>L</a:t>
            </a:r>
            <a:r>
              <a:rPr lang="ru-RU" sz="3600" dirty="0" err="1" smtClean="0"/>
              <a:t>ишь</a:t>
            </a:r>
            <a:r>
              <a:rPr lang="ru-RU" sz="3600" dirty="0" smtClean="0"/>
              <a:t> </a:t>
            </a:r>
            <a:r>
              <a:rPr lang="ru-RU" sz="3600" b="1" dirty="0" err="1" smtClean="0"/>
              <a:t>X</a:t>
            </a:r>
            <a:r>
              <a:rPr lang="ru-RU" sz="3600" dirty="0" err="1" smtClean="0"/>
              <a:t>орошо</a:t>
            </a:r>
            <a:r>
              <a:rPr lang="ru-RU" sz="3600" dirty="0" smtClean="0"/>
              <a:t> </a:t>
            </a:r>
            <a:r>
              <a:rPr lang="ru-RU" sz="3600" b="1" dirty="0" err="1" smtClean="0"/>
              <a:t>V</a:t>
            </a:r>
            <a:r>
              <a:rPr lang="ru-RU" sz="3600" dirty="0" err="1" smtClean="0"/>
              <a:t>оспитанным</a:t>
            </a:r>
            <a:r>
              <a:rPr lang="ru-RU" sz="3600" dirty="0" smtClean="0"/>
              <a:t> </a:t>
            </a:r>
            <a:r>
              <a:rPr lang="ru-RU" sz="3600" b="1" dirty="0" err="1" smtClean="0"/>
              <a:t>I</a:t>
            </a:r>
            <a:r>
              <a:rPr lang="ru-RU" sz="3600" dirty="0" err="1" smtClean="0"/>
              <a:t>ндивидам</a:t>
            </a:r>
            <a:endParaRPr lang="en-US" sz="3600" dirty="0" smtClean="0"/>
          </a:p>
          <a:p>
            <a:pPr marL="514350" indent="-514350">
              <a:buNone/>
            </a:pPr>
            <a:r>
              <a:rPr lang="en-US" sz="3600" dirty="0" smtClean="0"/>
              <a:t>1000  500  100   50  10  5   1 </a:t>
            </a:r>
            <a:endParaRPr lang="ru-RU" sz="3600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записать?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Число: 1245</a:t>
            </a:r>
          </a:p>
          <a:p>
            <a:pPr>
              <a:buNone/>
            </a:pPr>
            <a:r>
              <a:rPr lang="ru-RU" dirty="0" smtClean="0"/>
              <a:t>Число: 1000+200+40+5=1245</a:t>
            </a:r>
          </a:p>
          <a:p>
            <a:pPr>
              <a:buNone/>
            </a:pPr>
            <a:r>
              <a:rPr lang="ru-RU" dirty="0" smtClean="0"/>
              <a:t>Число:</a:t>
            </a:r>
            <a:r>
              <a:rPr lang="en-US" dirty="0" smtClean="0"/>
              <a:t> MCCVL</a:t>
            </a:r>
          </a:p>
          <a:p>
            <a:pPr>
              <a:buNone/>
            </a:pPr>
            <a:r>
              <a:rPr lang="ru-RU" dirty="0" smtClean="0"/>
              <a:t>Число: 4569</a:t>
            </a:r>
          </a:p>
          <a:p>
            <a:pPr>
              <a:buNone/>
            </a:pPr>
            <a:r>
              <a:rPr lang="ru-RU" dirty="0" smtClean="0"/>
              <a:t>Число: 4000+500+60+9=4569</a:t>
            </a:r>
          </a:p>
          <a:p>
            <a:pPr>
              <a:buNone/>
            </a:pPr>
            <a:r>
              <a:rPr lang="ru-RU" dirty="0" smtClean="0"/>
              <a:t>Число:</a:t>
            </a:r>
            <a:r>
              <a:rPr lang="en-US" dirty="0" smtClean="0"/>
              <a:t>MMMMDLXIX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Число:</a:t>
            </a:r>
            <a:r>
              <a:rPr lang="en-US" dirty="0" smtClean="0"/>
              <a:t> 3999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Число:</a:t>
            </a:r>
            <a:r>
              <a:rPr lang="en-US" dirty="0" smtClean="0"/>
              <a:t> 3000+900+90+9=3999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Число:</a:t>
            </a:r>
            <a:r>
              <a:rPr lang="en-US" dirty="0" smtClean="0"/>
              <a:t> MMMIM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500:5+670-453=317</a:t>
            </a:r>
          </a:p>
          <a:p>
            <a:pPr>
              <a:buNone/>
            </a:pPr>
            <a:r>
              <a:rPr lang="en-US" sz="3600" dirty="0" smtClean="0"/>
              <a:t>D</a:t>
            </a:r>
            <a:r>
              <a:rPr lang="ru-RU" sz="3600" dirty="0" smtClean="0"/>
              <a:t>:</a:t>
            </a:r>
            <a:r>
              <a:rPr lang="en-US" sz="3600" dirty="0" smtClean="0"/>
              <a:t>V+DCLXX-CDLIII=CCCXVII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333:3+678-45=744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CCCXXXIII</a:t>
            </a:r>
            <a:r>
              <a:rPr lang="ru-RU" sz="3600" dirty="0" smtClean="0"/>
              <a:t>:</a:t>
            </a:r>
            <a:r>
              <a:rPr lang="en-US" sz="3600" dirty="0" smtClean="0"/>
              <a:t>III+DCLXXVIII-    VL=DCCXLIV</a:t>
            </a: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3200" dirty="0" smtClean="0"/>
              <a:t>Считать римские примеры не так уж и сложно.</a:t>
            </a:r>
          </a:p>
          <a:p>
            <a:pPr>
              <a:buNone/>
            </a:pPr>
            <a:r>
              <a:rPr lang="ru-RU" sz="3200" dirty="0" smtClean="0"/>
              <a:t>       Мне даже очень нравится. Стоит всего лишь запомнить устойчивые цифры.           Считать римские примеры очень даже весело!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206</TotalTime>
  <Words>236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Проект по математике На тему: «Как научиться понимать язык римских чисел?» ученицы 6 «Б» класса Фроловой Анастасии</vt:lpstr>
      <vt:lpstr>Проблема</vt:lpstr>
      <vt:lpstr>Цель</vt:lpstr>
      <vt:lpstr>Задачи</vt:lpstr>
      <vt:lpstr>Устойчивыми цифрами являются:</vt:lpstr>
      <vt:lpstr>Стишок - запоминалка</vt:lpstr>
      <vt:lpstr>Как записать?</vt:lpstr>
      <vt:lpstr>Пример</vt:lpstr>
      <vt:lpstr>Вывод: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математике На тему: «Как научиться понимать язык римских чисел?» ученицы 6 «Б» класса Фроловой Анастасии</dc:title>
  <dc:creator>Катя</dc:creator>
  <cp:lastModifiedBy>Катя</cp:lastModifiedBy>
  <cp:revision>21</cp:revision>
  <dcterms:created xsi:type="dcterms:W3CDTF">2017-01-15T09:28:40Z</dcterms:created>
  <dcterms:modified xsi:type="dcterms:W3CDTF">2017-01-15T18:45:48Z</dcterms:modified>
</cp:coreProperties>
</file>