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5" r:id="rId6"/>
    <p:sldId id="266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87" d="100"/>
          <a:sy n="87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B00DD-2907-4A23-A155-7A05DEC10577}" type="datetimeFigureOut">
              <a:rPr lang="ru-RU" smtClean="0"/>
              <a:pPr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65022-E88E-444D-A915-EE67FB2B9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628654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smtClean="0">
                <a:effectLst>
                  <a:outerShdw blurRad="50800" dist="50800" dir="5400000" algn="ctr" rotWithShape="0">
                    <a:srgbClr val="FF0000"/>
                  </a:outerShdw>
                </a:effectLst>
              </a:rPr>
              <a:t>«Шоколад – вред или польза?»</a:t>
            </a:r>
            <a:endParaRPr lang="ru-RU" sz="6000" dirty="0">
              <a:effectLst>
                <a:outerShdw blurRad="50800" dist="50800" dir="5400000" algn="ctr" rotWithShape="0">
                  <a:srgbClr val="FF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000636"/>
            <a:ext cx="4929222" cy="1214446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  Выполнила: </a:t>
            </a:r>
            <a:r>
              <a:rPr lang="ru-RU" sz="2400" dirty="0" err="1" smtClean="0">
                <a:solidFill>
                  <a:schemeClr val="tx1"/>
                </a:solidFill>
              </a:rPr>
              <a:t>Бахтенова</a:t>
            </a:r>
            <a:r>
              <a:rPr lang="ru-RU" sz="2400" dirty="0" smtClean="0">
                <a:solidFill>
                  <a:schemeClr val="tx1"/>
                </a:solidFill>
              </a:rPr>
              <a:t> Татьяна.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olzaivred.com/wp-content/uploads/2013/02/polza-shokola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56" y="214291"/>
            <a:ext cx="3714411" cy="2928957"/>
          </a:xfrm>
          <a:prstGeom prst="rect">
            <a:avLst/>
          </a:prstGeom>
          <a:noFill/>
        </p:spPr>
      </p:pic>
      <p:pic>
        <p:nvPicPr>
          <p:cNvPr id="1028" name="Picture 4" descr="http://go3.imgsmail.ru/imgpreview?key=http%3A//zdorovayakrasotka.ru/wp-content/uploads/2013/02/poleznye-svojstva-shokolada.jpg&amp;mb=imgdb_preview_9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997" y="3606089"/>
            <a:ext cx="3643338" cy="2643206"/>
          </a:xfrm>
          <a:prstGeom prst="rect">
            <a:avLst/>
          </a:prstGeom>
          <a:noFill/>
        </p:spPr>
      </p:pic>
      <p:pic>
        <p:nvPicPr>
          <p:cNvPr id="5" name="Рисунок 4" descr="Шоколад, вред или польза? Выполнил ученик 10 &quot;А&quot; класса Муравьёв Кирилл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14290"/>
            <a:ext cx="3500462" cy="29289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71420" y="3356992"/>
            <a:ext cx="4493068" cy="35010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Однажды  смотря рекламу про шоколад, меня заинтересовал вопрос! Шоколад вред или польза?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404664"/>
            <a:ext cx="8676456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Спросила у мамы она же стоматолог.</a:t>
            </a:r>
            <a:endParaRPr lang="ru-RU" dirty="0"/>
          </a:p>
        </p:txBody>
      </p:sp>
      <p:pic>
        <p:nvPicPr>
          <p:cNvPr id="6" name="Picture 2" descr="http://go1.imgsmail.ru/imgpreview?key=http%3A//kuban-ksp.ru/tinymce/upload-files/scool_profilaktika/9000334.jpg&amp;mb=imgdb_preview_161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72113" y="2060575"/>
            <a:ext cx="3671887" cy="3240088"/>
          </a:xfrm>
          <a:prstGeom prst="rect">
            <a:avLst/>
          </a:prstGeom>
          <a:noFill/>
        </p:spPr>
      </p:pic>
      <p:pic>
        <p:nvPicPr>
          <p:cNvPr id="4" name="Picture 4" descr="http://go3.imgsmail.ru/imgpreview?key=http%3A//www.ru.all.biz/img/ru/catalog/1259578.jpeg&amp;mb=imgdb_preview_20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2204864"/>
            <a:ext cx="3888432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923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arident.com.ua/images/uslugi/_uslugi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358288" cy="4305301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ru-RU" dirty="0"/>
              <a:t>Моя мама мне сказала, что шоколад вреден для зубов</a:t>
            </a:r>
            <a:r>
              <a:rPr lang="ru-RU" dirty="0" smtClean="0"/>
              <a:t>, потому </a:t>
            </a:r>
            <a:r>
              <a:rPr lang="ru-RU" dirty="0"/>
              <a:t>что он </a:t>
            </a:r>
            <a:r>
              <a:rPr lang="ru-RU" dirty="0" smtClean="0"/>
              <a:t>вызывает </a:t>
            </a:r>
            <a:r>
              <a:rPr lang="ru-RU" dirty="0"/>
              <a:t>кариес.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47.radikal.ru/1310/8b/04f66f0a27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772816"/>
            <a:ext cx="4104456" cy="295232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Прочитала в книге и </a:t>
            </a:r>
            <a:r>
              <a:rPr lang="ru-RU" dirty="0" err="1" smtClean="0"/>
              <a:t>узнала,что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шоколад полезен для мозга</a:t>
            </a:r>
          </a:p>
        </p:txBody>
      </p:sp>
      <p:pic>
        <p:nvPicPr>
          <p:cNvPr id="9" name="Picture 2" descr="http://go2.imgsmail.ru/imgpreview?key=http%3A//infoniac.ru/upload/medialibrary/74b/74b9867a307faef2d367f6c56667ecc5.jpg&amp;mb=imgdb_preview_158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40313" y="3644900"/>
            <a:ext cx="4103687" cy="3097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2757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Затем посмотрела в интернете, и узнала, </a:t>
            </a:r>
            <a:r>
              <a:rPr lang="ru-RU" dirty="0"/>
              <a:t>что шоколад </a:t>
            </a:r>
            <a:r>
              <a:rPr lang="ru-RU" dirty="0" smtClean="0"/>
              <a:t> </a:t>
            </a:r>
            <a:r>
              <a:rPr lang="ru-RU" dirty="0"/>
              <a:t>улучшает настроение и приносит радость.</a:t>
            </a:r>
          </a:p>
        </p:txBody>
      </p:sp>
      <p:pic>
        <p:nvPicPr>
          <p:cNvPr id="6" name="Picture 6" descr="http://go4.imgsmail.ru/imgpreview?key=http%3A//desktopwallpapers.org.ua/pic/201107/960x854/desktopwallpapers.org.ua-414.jpg&amp;mb=imgdb_preview_181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1286" y="3573016"/>
            <a:ext cx="2970634" cy="2376264"/>
          </a:xfrm>
          <a:prstGeom prst="rect">
            <a:avLst/>
          </a:prstGeom>
          <a:noFill/>
        </p:spPr>
      </p:pic>
      <p:pic>
        <p:nvPicPr>
          <p:cNvPr id="7" name="Объект 6" descr="Магическое свойство шоколада Этому продукту приписывали множество самых фантасти"/>
          <p:cNvPicPr>
            <a:picLocks noGrp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3816350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Марьяна\Desktop\DSC068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55986"/>
            <a:ext cx="2880320" cy="183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18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povarenok.ru/images/users/29_03_11/4190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4365104"/>
            <a:ext cx="3214710" cy="2214602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И я </a:t>
            </a:r>
            <a:r>
              <a:rPr lang="ru-RU" sz="3200" dirty="0"/>
              <a:t>с</a:t>
            </a:r>
            <a:r>
              <a:rPr lang="ru-RU" sz="3200" dirty="0" smtClean="0"/>
              <a:t>делала вывод. Шоколад вреден в большом количестве для  зубов , но полезен для мозга и настроения!</a:t>
            </a:r>
            <a:endParaRPr lang="ru-RU" sz="3200" dirty="0"/>
          </a:p>
        </p:txBody>
      </p:sp>
      <p:pic>
        <p:nvPicPr>
          <p:cNvPr id="15" name="Picture 6" descr="http://go1.imgsmail.ru/imgpreview?key=http%3A//32news.ru/news/34a4349082f1c402151498a2ed912109.jpg&amp;mb=imgdb_preview_56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24128" y="4221088"/>
            <a:ext cx="3168352" cy="2448272"/>
          </a:xfrm>
          <a:prstGeom prst="rect">
            <a:avLst/>
          </a:prstGeom>
          <a:noFill/>
        </p:spPr>
      </p:pic>
      <p:pic>
        <p:nvPicPr>
          <p:cNvPr id="16" name="Объект 15" descr="И Всё же, шоколад полезен!"/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3528814" cy="252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98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«Шоколад – вред или польза?»</vt:lpstr>
      <vt:lpstr>Однажды  смотря рекламу про шоколад, меня заинтересовал вопрос! Шоколад вред или польза?</vt:lpstr>
      <vt:lpstr>Спросила у мамы она же стоматолог.</vt:lpstr>
      <vt:lpstr>Презентация PowerPoint</vt:lpstr>
      <vt:lpstr>Прочитала в книге и узнала,что…</vt:lpstr>
      <vt:lpstr>Презентация PowerPoint</vt:lpstr>
      <vt:lpstr>И я сделала вывод. Шоколад вреден в большом количестве для  зубов , но полезен для мозга и настроения!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«Шоколад – вред или польза?»</dc:title>
  <dc:creator>МедиаКабинет2</dc:creator>
  <cp:lastModifiedBy>Марьяна</cp:lastModifiedBy>
  <cp:revision>17</cp:revision>
  <dcterms:created xsi:type="dcterms:W3CDTF">2014-03-26T07:38:03Z</dcterms:created>
  <dcterms:modified xsi:type="dcterms:W3CDTF">2014-03-26T10:52:12Z</dcterms:modified>
</cp:coreProperties>
</file>