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78" r:id="rId2"/>
    <p:sldId id="258" r:id="rId3"/>
    <p:sldId id="293" r:id="rId4"/>
    <p:sldId id="282" r:id="rId5"/>
    <p:sldId id="283" r:id="rId6"/>
    <p:sldId id="279" r:id="rId7"/>
    <p:sldId id="284" r:id="rId8"/>
    <p:sldId id="280" r:id="rId9"/>
    <p:sldId id="281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5" r:id="rId18"/>
    <p:sldId id="297" r:id="rId19"/>
    <p:sldId id="292" r:id="rId20"/>
    <p:sldId id="296" r:id="rId21"/>
    <p:sldId id="294" r:id="rId22"/>
  </p:sldIdLst>
  <p:sldSz cx="9144000" cy="5143500" type="screen16x9"/>
  <p:notesSz cx="6858000" cy="9144000"/>
  <p:embeddedFontLst>
    <p:embeddedFont>
      <p:font typeface="Boyarsky"/>
      <p:boldItalic r:id="rId23"/>
    </p:embeddedFon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Monotype Corsiva" pitchFamily="66" charset="0"/>
      <p:italic r:id="rId2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83" autoAdjust="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5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screen">
            <a:alphaModFix amt="7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Рамка 4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2341"/>
            </a:avLst>
          </a:prstGeom>
          <a:blipFill>
            <a:blip r:embed="rId3" cstate="screen"/>
            <a:stretch>
              <a:fillRect/>
            </a:stretch>
          </a:blip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14282" y="4714890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Boyarsky" pitchFamily="33" charset="0"/>
              </a:rPr>
              <a:t>Зобнина И.Е. </a:t>
            </a:r>
            <a:endParaRPr lang="ru-RU" sz="1200" dirty="0">
              <a:solidFill>
                <a:schemeClr val="bg1"/>
              </a:solidFill>
              <a:latin typeface="Boyarsky" pitchFamily="33" charset="0"/>
            </a:endParaRPr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44000" y="0"/>
            <a:ext cx="8857156" cy="1048465"/>
            <a:chOff x="144000" y="0"/>
            <a:chExt cx="8857156" cy="1048465"/>
          </a:xfrm>
        </p:grpSpPr>
        <p:pic>
          <p:nvPicPr>
            <p:cNvPr id="8" name="Picture 4" descr="http://files.web2edu.ru/6fc0701b-c0fd-4602-82d7-8c85466875ac/9078497e-86e8-4c09-9ce5-b096303ee570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44000" y="0"/>
              <a:ext cx="4428000" cy="1048191"/>
            </a:xfrm>
            <a:prstGeom prst="rect">
              <a:avLst/>
            </a:prstGeom>
            <a:noFill/>
          </p:spPr>
        </p:pic>
        <p:pic>
          <p:nvPicPr>
            <p:cNvPr id="9" name="Picture 4" descr="http://files.web2edu.ru/6fc0701b-c0fd-4602-82d7-8c85466875ac/9078497e-86e8-4c09-9ce5-b096303ee570.pn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572000" y="0"/>
              <a:ext cx="4429156" cy="1048465"/>
            </a:xfrm>
            <a:prstGeom prst="rect">
              <a:avLst/>
            </a:prstGeom>
            <a:noFill/>
          </p:spPr>
        </p:pic>
      </p:grpSp>
      <p:pic>
        <p:nvPicPr>
          <p:cNvPr id="10" name="Picture 2" descr="http://img-fotki.yandex.ru/get/5906/valenta-mog.177/0_75393_5a56a99f_L.jp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43768" y="2357436"/>
            <a:ext cx="1652789" cy="2314832"/>
          </a:xfrm>
          <a:prstGeom prst="rect">
            <a:avLst/>
          </a:prstGeom>
          <a:noFill/>
        </p:spPr>
      </p:pic>
      <p:pic>
        <p:nvPicPr>
          <p:cNvPr id="11" name="Picture 2" descr="http://img-fotki.yandex.ru/get/5906/valenta-mog.177/0_75393_5a56a99f_L.jp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357158" y="2357436"/>
            <a:ext cx="1652789" cy="231483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bg>
      <p:bgPr>
        <a:blipFill dpi="0" rotWithShape="1">
          <a:blip r:embed="rId2" cstate="screen">
            <a:alphaModFix amt="7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Рамка 4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2341"/>
            </a:avLst>
          </a:prstGeom>
          <a:blipFill>
            <a:blip r:embed="rId3" cstate="screen"/>
            <a:stretch>
              <a:fillRect/>
            </a:stretch>
          </a:blip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14282" y="4714890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Boyarsky" pitchFamily="33" charset="0"/>
              </a:rPr>
              <a:t>Зобнина И.Е. </a:t>
            </a:r>
            <a:endParaRPr lang="ru-RU" sz="1200" dirty="0">
              <a:solidFill>
                <a:schemeClr val="bg1"/>
              </a:solidFill>
              <a:latin typeface="Boyarsky" pitchFamily="33" charset="0"/>
            </a:endParaRPr>
          </a:p>
        </p:txBody>
      </p:sp>
    </p:spTree>
  </p:cSld>
  <p:clrMapOvr>
    <a:masterClrMapping/>
  </p:clrMapOvr>
  <p:transition advClick="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alphaModFix amt="76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05318-F3F8-44E9-84F0-93C7BF1AA25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5B68C-8660-4E1B-88C5-BF778BB5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ransition advClick="0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1351656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yarsky" pitchFamily="33" charset="0"/>
              </a:rPr>
              <a:t>Новогодняя игрушка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Boyarsky" pitchFamily="33" charset="0"/>
              </a:rPr>
              <a:t>«Символ года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Boyarsky" pitchFamily="33" charset="0"/>
              </a:rPr>
              <a:t>2017 - Петух» </a:t>
            </a:r>
            <a:endParaRPr lang="ru-RU" sz="3200" dirty="0">
              <a:solidFill>
                <a:srgbClr val="C00000"/>
              </a:solidFill>
              <a:latin typeface="Boyarsky" pitchFamily="33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SC0935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71802" y="928676"/>
            <a:ext cx="2928945" cy="39052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SC0937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71802" y="1071552"/>
            <a:ext cx="2928958" cy="39052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SC0935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857488" y="785800"/>
            <a:ext cx="3500449" cy="42269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SC0936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00298" y="1428742"/>
            <a:ext cx="4000528" cy="32861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SC0936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00298" y="1214428"/>
            <a:ext cx="4220173" cy="36080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SC0936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500429" y="928676"/>
            <a:ext cx="2457797" cy="40481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SC0938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857488" y="857238"/>
            <a:ext cx="3214697" cy="400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DSC0939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86116" y="1142990"/>
            <a:ext cx="2839646" cy="37861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DSC0938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214678" y="1142990"/>
            <a:ext cx="2571768" cy="38100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DSC0937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428860" y="1071552"/>
            <a:ext cx="4786346" cy="35004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vamotkrytka.ru/_ph/91/2/785294342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57222" y="0"/>
            <a:ext cx="2214578" cy="10745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2227789"/>
            <a:ext cx="60814" cy="6372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dirty="0">
              <a:solidFill>
                <a:srgbClr val="C00000"/>
              </a:solidFill>
              <a:latin typeface="Boyarsky" pitchFamily="33" charset="0"/>
            </a:endParaRPr>
          </a:p>
        </p:txBody>
      </p:sp>
      <p:pic>
        <p:nvPicPr>
          <p:cNvPr id="11" name="Picture 2" descr="http://music-for-children.narod.ru/olderfiles/1/2011-02-26_154632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4000510"/>
            <a:ext cx="993773" cy="823279"/>
          </a:xfrm>
          <a:prstGeom prst="ellipse">
            <a:avLst/>
          </a:prstGeom>
          <a:ln w="38100" cap="rnd">
            <a:solidFill>
              <a:schemeClr val="accent5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2286000" y="1279089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В  Новый год -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год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Петушка!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Будем кукарекать!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Звать пернатого дружка,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В гости к нам приехать!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 на елочке развесим, 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Разноцветных петушков,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Будет праздник очень весел,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Каждый к чудесам готов!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DSC0940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643173" y="1071552"/>
            <a:ext cx="3864247" cy="36937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1071552"/>
            <a:ext cx="564360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2000" b="1" dirty="0" smtClean="0">
              <a:latin typeface="Monotype Corsiva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С Новым Годом поздравляю, с новым счастьем,</a:t>
            </a:r>
            <a:b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Пусть обходят стороною Вас ненастья!</a:t>
            </a:r>
            <a:b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С Новым Годом, дорогие, годом Петуха,</a:t>
            </a:r>
            <a:b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Пусть на сердце теперь будет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круглый   год  весна!</a:t>
            </a:r>
            <a:b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Я желаю Вам исполнить все свои желания,</a:t>
            </a:r>
            <a:b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Пусть уйдут в небытие страхи и страдания,</a:t>
            </a:r>
            <a:b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Будет Ваша жизнь светлее, ярче, веселее,</a:t>
            </a:r>
            <a:b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Ну, а рядом будут люди, в мире  всех   роднее!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071552"/>
            <a:ext cx="47863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Новый год наш Петуха, Будет встречен на «ура», Ведь мы птицу эту любим, Нравиться он очень людям! Счастье он нам принесет, В этот снежный Новый год! Я же вам желаю всем, Разрешения проблем, Чтобы радость по зерну,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Вы собрали наяву!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DSC0933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85984" y="1500180"/>
            <a:ext cx="4500594" cy="3375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500430" y="1214428"/>
            <a:ext cx="2928958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 новым  годом!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SC093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86117" y="1190598"/>
            <a:ext cx="2857519" cy="38100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DSC0937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14678" y="1000114"/>
            <a:ext cx="3000396" cy="40005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SC0935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214678" y="857238"/>
            <a:ext cx="2857520" cy="41076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DSC093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14678" y="1000113"/>
            <a:ext cx="2857520" cy="38100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4500576"/>
            <a:ext cx="576000" cy="360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14282" y="4500576"/>
            <a:ext cx="571504" cy="39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DSC0937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43240" y="857238"/>
            <a:ext cx="3000396" cy="40005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80</Words>
  <Application>Microsoft Office PowerPoint</Application>
  <PresentationFormat>Экран (16:9)</PresentationFormat>
  <Paragraphs>11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Boyarsky</vt:lpstr>
      <vt:lpstr>Calibri</vt:lpstr>
      <vt:lpstr>Monotype Corsiva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68</cp:revision>
  <dcterms:created xsi:type="dcterms:W3CDTF">2016-12-04T08:46:27Z</dcterms:created>
  <dcterms:modified xsi:type="dcterms:W3CDTF">2017-01-18T10:02:25Z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3042339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