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48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2420888"/>
            <a:ext cx="2520280" cy="417646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2132856"/>
            <a:ext cx="1512168" cy="4104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3128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060848"/>
            <a:ext cx="3096344" cy="4536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5136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3140968"/>
            <a:ext cx="1962150" cy="2047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6106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3398518"/>
            <a:ext cx="1962150" cy="2047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7020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628800"/>
            <a:ext cx="2448272" cy="352839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3109316"/>
            <a:ext cx="1962150" cy="2047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6435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167" y="2204864"/>
            <a:ext cx="2736303" cy="3694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378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0102" y="1990919"/>
            <a:ext cx="981075" cy="1239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2590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3131840" y="188640"/>
            <a:ext cx="31683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КОНЕЦ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6967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</Words>
  <Application>Microsoft Office PowerPoint</Application>
  <PresentationFormat>Экран (4:3)</PresentationFormat>
  <Paragraphs>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3</cp:revision>
  <dcterms:created xsi:type="dcterms:W3CDTF">2017-01-10T14:28:47Z</dcterms:created>
  <dcterms:modified xsi:type="dcterms:W3CDTF">2017-01-10T14:49:23Z</dcterms:modified>
</cp:coreProperties>
</file>