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49" d="100"/>
          <a:sy n="49" d="100"/>
        </p:scale>
        <p:origin x="1674" y="42"/>
      </p:cViewPr>
      <p:guideLst>
        <p:guide orient="horz" pos="3097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C048C8-7A37-496C-9E9F-D267AC00D9FC}" type="doc">
      <dgm:prSet loTypeId="urn:microsoft.com/office/officeart/2005/8/layout/hProcess9" loCatId="process" qsTypeId="urn:microsoft.com/office/officeart/2005/8/quickstyle/3d2" qsCatId="3D" csTypeId="urn:microsoft.com/office/officeart/2005/8/colors/colorful1" csCatId="colorful" phldr="1"/>
      <dgm:spPr/>
    </dgm:pt>
    <dgm:pt modelId="{A746A30B-D0D5-4520-A155-69992DFF937F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a_AlbionicExp" panose="020B0905060703020204" pitchFamily="34" charset="-52"/>
            </a:rPr>
            <a:t>Обучение</a:t>
          </a:r>
          <a:endParaRPr lang="ru-RU" sz="1800" dirty="0">
            <a:solidFill>
              <a:srgbClr val="002060"/>
            </a:solidFill>
            <a:latin typeface="a_AlbionicExp" panose="020B0905060703020204" pitchFamily="34" charset="-52"/>
          </a:endParaRPr>
        </a:p>
      </dgm:t>
    </dgm:pt>
    <dgm:pt modelId="{E9C820E6-FDD5-425C-861B-3216EC5E386A}" type="parTrans" cxnId="{B2E4B2E8-D6A3-4ACD-9575-E88FFF797EA1}">
      <dgm:prSet/>
      <dgm:spPr/>
      <dgm:t>
        <a:bodyPr/>
        <a:lstStyle/>
        <a:p>
          <a:endParaRPr lang="ru-RU" sz="1800">
            <a:solidFill>
              <a:srgbClr val="002060"/>
            </a:solidFill>
            <a:latin typeface="a_AlbionicExp" panose="020B0905060703020204" pitchFamily="34" charset="-52"/>
          </a:endParaRPr>
        </a:p>
      </dgm:t>
    </dgm:pt>
    <dgm:pt modelId="{06116BC9-5DC4-4846-9359-F007AD0EBDBE}" type="sibTrans" cxnId="{B2E4B2E8-D6A3-4ACD-9575-E88FFF797EA1}">
      <dgm:prSet/>
      <dgm:spPr/>
      <dgm:t>
        <a:bodyPr/>
        <a:lstStyle/>
        <a:p>
          <a:endParaRPr lang="ru-RU" sz="1800">
            <a:solidFill>
              <a:srgbClr val="002060"/>
            </a:solidFill>
            <a:latin typeface="a_AlbionicExp" panose="020B0905060703020204" pitchFamily="34" charset="-52"/>
          </a:endParaRPr>
        </a:p>
      </dgm:t>
    </dgm:pt>
    <dgm:pt modelId="{B04194E1-9FE8-4E23-8CB1-B7884363B160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a_AlbionicExp" panose="020B0905060703020204" pitchFamily="34" charset="-52"/>
            </a:rPr>
            <a:t>Воспитательная работа</a:t>
          </a:r>
          <a:endParaRPr lang="ru-RU" sz="1800" dirty="0">
            <a:solidFill>
              <a:srgbClr val="002060"/>
            </a:solidFill>
            <a:latin typeface="a_AlbionicExp" panose="020B0905060703020204" pitchFamily="34" charset="-52"/>
          </a:endParaRPr>
        </a:p>
      </dgm:t>
    </dgm:pt>
    <dgm:pt modelId="{3DD53C0D-582B-48C6-87F4-C3E6ECED397A}" type="parTrans" cxnId="{89A79AFB-284C-44FC-AC75-791BB0C038FD}">
      <dgm:prSet/>
      <dgm:spPr/>
      <dgm:t>
        <a:bodyPr/>
        <a:lstStyle/>
        <a:p>
          <a:endParaRPr lang="ru-RU" sz="1800">
            <a:solidFill>
              <a:srgbClr val="002060"/>
            </a:solidFill>
            <a:latin typeface="a_AlbionicExp" panose="020B0905060703020204" pitchFamily="34" charset="-52"/>
          </a:endParaRPr>
        </a:p>
      </dgm:t>
    </dgm:pt>
    <dgm:pt modelId="{4A26B343-5532-443D-A282-1E309D352991}" type="sibTrans" cxnId="{89A79AFB-284C-44FC-AC75-791BB0C038FD}">
      <dgm:prSet/>
      <dgm:spPr/>
      <dgm:t>
        <a:bodyPr/>
        <a:lstStyle/>
        <a:p>
          <a:endParaRPr lang="ru-RU" sz="1800">
            <a:solidFill>
              <a:srgbClr val="002060"/>
            </a:solidFill>
            <a:latin typeface="a_AlbionicExp" panose="020B0905060703020204" pitchFamily="34" charset="-52"/>
          </a:endParaRPr>
        </a:p>
      </dgm:t>
    </dgm:pt>
    <dgm:pt modelId="{813BBF75-2EFB-4A6D-8FF5-56C784BAE509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a_AlbionicExp" panose="020B0905060703020204" pitchFamily="34" charset="-52"/>
            </a:rPr>
            <a:t>Развивающая деятельность</a:t>
          </a:r>
          <a:endParaRPr lang="ru-RU" sz="1800" dirty="0">
            <a:solidFill>
              <a:srgbClr val="002060"/>
            </a:solidFill>
            <a:latin typeface="a_AlbionicExp" panose="020B0905060703020204" pitchFamily="34" charset="-52"/>
          </a:endParaRPr>
        </a:p>
      </dgm:t>
    </dgm:pt>
    <dgm:pt modelId="{035215BE-F314-465D-9AA9-DF320597E79F}" type="parTrans" cxnId="{039841D8-8C73-4DC6-8A96-2201C92B990B}">
      <dgm:prSet/>
      <dgm:spPr/>
      <dgm:t>
        <a:bodyPr/>
        <a:lstStyle/>
        <a:p>
          <a:endParaRPr lang="ru-RU" sz="1800">
            <a:solidFill>
              <a:srgbClr val="002060"/>
            </a:solidFill>
            <a:latin typeface="a_AlbionicExp" panose="020B0905060703020204" pitchFamily="34" charset="-52"/>
          </a:endParaRPr>
        </a:p>
      </dgm:t>
    </dgm:pt>
    <dgm:pt modelId="{4B27883B-FE53-442C-B009-2FC3C8335916}" type="sibTrans" cxnId="{039841D8-8C73-4DC6-8A96-2201C92B990B}">
      <dgm:prSet/>
      <dgm:spPr/>
      <dgm:t>
        <a:bodyPr/>
        <a:lstStyle/>
        <a:p>
          <a:endParaRPr lang="ru-RU" sz="1800">
            <a:solidFill>
              <a:srgbClr val="002060"/>
            </a:solidFill>
            <a:latin typeface="a_AlbionicExp" panose="020B0905060703020204" pitchFamily="34" charset="-52"/>
          </a:endParaRPr>
        </a:p>
      </dgm:t>
    </dgm:pt>
    <dgm:pt modelId="{D6DB93B7-5521-4A03-A79E-A739BC492FBF}" type="pres">
      <dgm:prSet presAssocID="{85C048C8-7A37-496C-9E9F-D267AC00D9FC}" presName="CompostProcess" presStyleCnt="0">
        <dgm:presLayoutVars>
          <dgm:dir/>
          <dgm:resizeHandles val="exact"/>
        </dgm:presLayoutVars>
      </dgm:prSet>
      <dgm:spPr/>
    </dgm:pt>
    <dgm:pt modelId="{BC7C8A67-7529-4E91-BE5E-FE32619A304E}" type="pres">
      <dgm:prSet presAssocID="{85C048C8-7A37-496C-9E9F-D267AC00D9FC}" presName="arrow" presStyleLbl="bgShp" presStyleIdx="0" presStyleCnt="1" custLinFactNeighborX="-10102" custLinFactNeighborY="-1488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</dgm:pt>
    <dgm:pt modelId="{B23F5EB9-2A5A-40B8-93AE-8C1BEBB809ED}" type="pres">
      <dgm:prSet presAssocID="{85C048C8-7A37-496C-9E9F-D267AC00D9FC}" presName="linearProcess" presStyleCnt="0"/>
      <dgm:spPr/>
    </dgm:pt>
    <dgm:pt modelId="{512DC6E3-A7A1-4101-9171-61CC2D8FFF14}" type="pres">
      <dgm:prSet presAssocID="{A746A30B-D0D5-4520-A155-69992DFF937F}" presName="textNode" presStyleLbl="node1" presStyleIdx="0" presStyleCnt="3" custScaleX="89705">
        <dgm:presLayoutVars>
          <dgm:bulletEnabled val="1"/>
        </dgm:presLayoutVars>
      </dgm:prSet>
      <dgm:spPr/>
    </dgm:pt>
    <dgm:pt modelId="{339FA4FB-A07E-4BFF-A653-471D179562CB}" type="pres">
      <dgm:prSet presAssocID="{06116BC9-5DC4-4846-9359-F007AD0EBDBE}" presName="sibTrans" presStyleCnt="0"/>
      <dgm:spPr/>
    </dgm:pt>
    <dgm:pt modelId="{AE330684-CC4D-440D-A444-CE9534226264}" type="pres">
      <dgm:prSet presAssocID="{B04194E1-9FE8-4E23-8CB1-B7884363B160}" presName="textNode" presStyleLbl="node1" presStyleIdx="1" presStyleCnt="3" custScaleX="124830" custLinFactNeighborX="21691" custLinFactNeighborY="3349">
        <dgm:presLayoutVars>
          <dgm:bulletEnabled val="1"/>
        </dgm:presLayoutVars>
      </dgm:prSet>
      <dgm:spPr/>
    </dgm:pt>
    <dgm:pt modelId="{B0864533-6A23-4707-AA72-A37DAD29AAB5}" type="pres">
      <dgm:prSet presAssocID="{4A26B343-5532-443D-A282-1E309D352991}" presName="sibTrans" presStyleCnt="0"/>
      <dgm:spPr/>
    </dgm:pt>
    <dgm:pt modelId="{89A0F7C3-1537-4D8C-B428-E6B667BDA747}" type="pres">
      <dgm:prSet presAssocID="{813BBF75-2EFB-4A6D-8FF5-56C784BAE509}" presName="textNode" presStyleLbl="node1" presStyleIdx="2" presStyleCnt="3" custScaleX="110067">
        <dgm:presLayoutVars>
          <dgm:bulletEnabled val="1"/>
        </dgm:presLayoutVars>
      </dgm:prSet>
      <dgm:spPr/>
    </dgm:pt>
  </dgm:ptLst>
  <dgm:cxnLst>
    <dgm:cxn modelId="{039841D8-8C73-4DC6-8A96-2201C92B990B}" srcId="{85C048C8-7A37-496C-9E9F-D267AC00D9FC}" destId="{813BBF75-2EFB-4A6D-8FF5-56C784BAE509}" srcOrd="2" destOrd="0" parTransId="{035215BE-F314-465D-9AA9-DF320597E79F}" sibTransId="{4B27883B-FE53-442C-B009-2FC3C8335916}"/>
    <dgm:cxn modelId="{89A79AFB-284C-44FC-AC75-791BB0C038FD}" srcId="{85C048C8-7A37-496C-9E9F-D267AC00D9FC}" destId="{B04194E1-9FE8-4E23-8CB1-B7884363B160}" srcOrd="1" destOrd="0" parTransId="{3DD53C0D-582B-48C6-87F4-C3E6ECED397A}" sibTransId="{4A26B343-5532-443D-A282-1E309D352991}"/>
    <dgm:cxn modelId="{B2E4B2E8-D6A3-4ACD-9575-E88FFF797EA1}" srcId="{85C048C8-7A37-496C-9E9F-D267AC00D9FC}" destId="{A746A30B-D0D5-4520-A155-69992DFF937F}" srcOrd="0" destOrd="0" parTransId="{E9C820E6-FDD5-425C-861B-3216EC5E386A}" sibTransId="{06116BC9-5DC4-4846-9359-F007AD0EBDBE}"/>
    <dgm:cxn modelId="{346A510B-7EBD-49D4-AD9F-3407E42E7318}" type="presOf" srcId="{813BBF75-2EFB-4A6D-8FF5-56C784BAE509}" destId="{89A0F7C3-1537-4D8C-B428-E6B667BDA747}" srcOrd="0" destOrd="0" presId="urn:microsoft.com/office/officeart/2005/8/layout/hProcess9"/>
    <dgm:cxn modelId="{55FFD82B-0794-44D9-8CC0-454220F16717}" type="presOf" srcId="{85C048C8-7A37-496C-9E9F-D267AC00D9FC}" destId="{D6DB93B7-5521-4A03-A79E-A739BC492FBF}" srcOrd="0" destOrd="0" presId="urn:microsoft.com/office/officeart/2005/8/layout/hProcess9"/>
    <dgm:cxn modelId="{6F7CFA49-D2E3-45B7-971E-0160633250B4}" type="presOf" srcId="{B04194E1-9FE8-4E23-8CB1-B7884363B160}" destId="{AE330684-CC4D-440D-A444-CE9534226264}" srcOrd="0" destOrd="0" presId="urn:microsoft.com/office/officeart/2005/8/layout/hProcess9"/>
    <dgm:cxn modelId="{354953A6-DDE7-4EEF-9653-02A16C002E0C}" type="presOf" srcId="{A746A30B-D0D5-4520-A155-69992DFF937F}" destId="{512DC6E3-A7A1-4101-9171-61CC2D8FFF14}" srcOrd="0" destOrd="0" presId="urn:microsoft.com/office/officeart/2005/8/layout/hProcess9"/>
    <dgm:cxn modelId="{92B8FEFB-757A-40A6-9BD2-417765D539C5}" type="presParOf" srcId="{D6DB93B7-5521-4A03-A79E-A739BC492FBF}" destId="{BC7C8A67-7529-4E91-BE5E-FE32619A304E}" srcOrd="0" destOrd="0" presId="urn:microsoft.com/office/officeart/2005/8/layout/hProcess9"/>
    <dgm:cxn modelId="{C9FA172C-6B9B-48C3-99A1-2F80FABD91DD}" type="presParOf" srcId="{D6DB93B7-5521-4A03-A79E-A739BC492FBF}" destId="{B23F5EB9-2A5A-40B8-93AE-8C1BEBB809ED}" srcOrd="1" destOrd="0" presId="urn:microsoft.com/office/officeart/2005/8/layout/hProcess9"/>
    <dgm:cxn modelId="{2D1A7119-35D0-48D5-B5B1-1CA33D391FCE}" type="presParOf" srcId="{B23F5EB9-2A5A-40B8-93AE-8C1BEBB809ED}" destId="{512DC6E3-A7A1-4101-9171-61CC2D8FFF14}" srcOrd="0" destOrd="0" presId="urn:microsoft.com/office/officeart/2005/8/layout/hProcess9"/>
    <dgm:cxn modelId="{889B1D1F-D3E3-4246-965F-447D49056E0E}" type="presParOf" srcId="{B23F5EB9-2A5A-40B8-93AE-8C1BEBB809ED}" destId="{339FA4FB-A07E-4BFF-A653-471D179562CB}" srcOrd="1" destOrd="0" presId="urn:microsoft.com/office/officeart/2005/8/layout/hProcess9"/>
    <dgm:cxn modelId="{1B6049D2-9E62-4557-A71C-CFFE2ADAA65E}" type="presParOf" srcId="{B23F5EB9-2A5A-40B8-93AE-8C1BEBB809ED}" destId="{AE330684-CC4D-440D-A444-CE9534226264}" srcOrd="2" destOrd="0" presId="urn:microsoft.com/office/officeart/2005/8/layout/hProcess9"/>
    <dgm:cxn modelId="{6CDBE49D-F228-4C8D-B0DD-C7D7563C5328}" type="presParOf" srcId="{B23F5EB9-2A5A-40B8-93AE-8C1BEBB809ED}" destId="{B0864533-6A23-4707-AA72-A37DAD29AAB5}" srcOrd="3" destOrd="0" presId="urn:microsoft.com/office/officeart/2005/8/layout/hProcess9"/>
    <dgm:cxn modelId="{1F1C12F2-E893-40D0-B5D5-A925DC5E4A92}" type="presParOf" srcId="{B23F5EB9-2A5A-40B8-93AE-8C1BEBB809ED}" destId="{89A0F7C3-1537-4D8C-B428-E6B667BDA74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3F69A5-56A6-4C10-B77D-C55A2C8FBD7A}" type="doc">
      <dgm:prSet loTypeId="urn:microsoft.com/office/officeart/2008/layout/PictureStrips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D1DA360-D457-415E-ACE9-6D9739796FB8}">
      <dgm:prSet phldrT="[Текст]" custT="1"/>
      <dgm:spPr/>
      <dgm:t>
        <a:bodyPr/>
        <a:lstStyle/>
        <a:p>
          <a:pPr marL="0" indent="0" algn="ctr">
            <a:spcAft>
              <a:spcPts val="0"/>
            </a:spcAft>
          </a:pPr>
          <a:r>
            <a:rPr lang="ru-RU" sz="1800" dirty="0" smtClean="0">
              <a:ln/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Ежегодно разрабатываю и реализую программы учебных дисциплин в рамках основной общеобразовательной программы (по русскому языку, математике, окружающему миру, технологии, музыке для начальных классов).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182A78-CA71-4F6E-BC81-FABBEA6CCD49}" type="parTrans" cxnId="{CF386626-604B-439A-9812-99AAA8FDFF07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217F2F-382E-451C-B7D9-26A6285AD390}" type="sibTrans" cxnId="{CF386626-604B-439A-9812-99AAA8FDFF07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C95EE0-7A54-41CD-A227-DFE8C8A2FF49}">
      <dgm:prSet phldrT="[Текст]" custT="1"/>
      <dgm:spPr/>
      <dgm:t>
        <a:bodyPr/>
        <a:lstStyle/>
        <a:p>
          <a:r>
            <a:rPr lang="ru-RU" sz="1800" dirty="0" smtClean="0">
              <a:ln/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 свою профессиональную деятельность в соответствии с требованиями федеральных государственных образовательных стандартов начального образования.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789871-087E-4B72-8CB3-91B1B03D0511}" type="parTrans" cxnId="{D179486D-D91B-439F-956A-E8B78BC0ECC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9FC0CC-AE9E-4F3E-B103-36FF9A3E41DC}" type="sibTrans" cxnId="{D179486D-D91B-439F-956A-E8B78BC0ECC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600390-F4B4-40C9-96CD-463465B9E783}">
      <dgm:prSet phldrT="[Текст]" custT="1"/>
      <dgm:spPr/>
      <dgm:t>
        <a:bodyPr/>
        <a:lstStyle/>
        <a:p>
          <a:r>
            <a:rPr lang="ru-RU" sz="1800" dirty="0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При подготовке к рабочему дню тщательно разрабатываю предстоящие учебные занятия с использованием разнообразных форм и методов обучения, планирую формирование у обучающихся универсальных учебных действий. Тщательно подбираю учебный материал, учитывая разный знаний детей.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91928C-65C9-4A4E-BB39-07492E1A9A19}" type="parTrans" cxnId="{2AE91A56-4427-4C4F-9947-B44CA2E33F24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44200B-E8D1-4C34-B94D-82539F7B756C}" type="sibTrans" cxnId="{2AE91A56-4427-4C4F-9947-B44CA2E33F24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A027E0-601B-4BE2-85CB-197037197AD9}">
      <dgm:prSet phldrT="[Текст]" custT="1"/>
      <dgm:spPr/>
      <dgm:t>
        <a:bodyPr/>
        <a:lstStyle/>
        <a:p>
          <a:r>
            <a:rPr lang="ru-RU" sz="1800" dirty="0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Стараюсь объективно оценивать знания детей на основе  опросов, тестирования,  </a:t>
          </a:r>
          <a:r>
            <a:rPr lang="ru-RU" sz="1800" dirty="0" err="1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срезовых</a:t>
          </a:r>
          <a:r>
            <a:rPr lang="ru-RU" sz="1800" dirty="0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самостоятельных и контрольных работ, а также с помощью викторин, кроссвордов и т.п. Регулярно использую проектную деятельность, лабораторные эксперименты.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A2BA85-4198-4FAE-BDC2-D93EC4F0EF33}" type="parTrans" cxnId="{94B8C713-5875-405A-8B3D-45839D2C44D3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77242F-C468-4200-AB8F-5F4F6370D651}" type="sibTrans" cxnId="{94B8C713-5875-405A-8B3D-45839D2C44D3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F82B29-D012-4F03-8273-5AC731A3CB5F}">
      <dgm:prSet phldrT="[Текст]" custT="1"/>
      <dgm:spPr/>
      <dgm:t>
        <a:bodyPr/>
        <a:lstStyle/>
        <a:p>
          <a:r>
            <a:rPr lang="ru-RU" sz="1800" dirty="0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При составлении планов уроков обращаю особое внимание на способы формирования мотивации к обучению детей и формирование навыков, связанных с информационно – коммуникативными технологиями.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78FA26-4AA2-4836-8D4D-8E9166A8F957}" type="parTrans" cxnId="{CD9669D8-948B-4335-B8E6-7BBD890EBDA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413A01-A938-4BD6-8B0C-4F714190A053}" type="sibTrans" cxnId="{CD9669D8-948B-4335-B8E6-7BBD890EBDA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9521E7-93D9-4E58-B644-D00CED54D658}" type="pres">
      <dgm:prSet presAssocID="{943F69A5-56A6-4C10-B77D-C55A2C8FBD7A}" presName="Name0" presStyleCnt="0">
        <dgm:presLayoutVars>
          <dgm:dir/>
          <dgm:resizeHandles val="exact"/>
        </dgm:presLayoutVars>
      </dgm:prSet>
      <dgm:spPr/>
    </dgm:pt>
    <dgm:pt modelId="{551A179B-8B6C-472F-B1B5-9E4A44C3017D}" type="pres">
      <dgm:prSet presAssocID="{7D1DA360-D457-415E-ACE9-6D9739796FB8}" presName="composite" presStyleCnt="0"/>
      <dgm:spPr/>
    </dgm:pt>
    <dgm:pt modelId="{38AED970-25F6-4D13-8FFC-B6FA5998F1D1}" type="pres">
      <dgm:prSet presAssocID="{7D1DA360-D457-415E-ACE9-6D9739796FB8}" presName="rect1" presStyleLbl="trAlignAcc1" presStyleIdx="0" presStyleCnt="5" custScaleX="181417" custScaleY="143536" custLinFactNeighborX="0" custLinFactNeighborY="-24842">
        <dgm:presLayoutVars>
          <dgm:bulletEnabled val="1"/>
        </dgm:presLayoutVars>
      </dgm:prSet>
      <dgm:spPr/>
    </dgm:pt>
    <dgm:pt modelId="{BF7F7597-3E7C-4CB1-8B18-6DB03788ADA7}" type="pres">
      <dgm:prSet presAssocID="{7D1DA360-D457-415E-ACE9-6D9739796FB8}" presName="rect2" presStyleLbl="fgImgPlace1" presStyleIdx="0" presStyleCnt="5" custLinFactX="-100000" custLinFactNeighborX="-101728" custLinFactNeighborY="-1905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E6E960DB-264C-4A7A-ACF9-940A9EC30756}" type="pres">
      <dgm:prSet presAssocID="{56217F2F-382E-451C-B7D9-26A6285AD390}" presName="sibTrans" presStyleCnt="0"/>
      <dgm:spPr/>
    </dgm:pt>
    <dgm:pt modelId="{DFD255EC-9A6E-4911-A7AC-3B05CBBE3A4E}" type="pres">
      <dgm:prSet presAssocID="{9BC95EE0-7A54-41CD-A227-DFE8C8A2FF49}" presName="composite" presStyleCnt="0"/>
      <dgm:spPr/>
    </dgm:pt>
    <dgm:pt modelId="{248FE52A-198A-4B2B-A8EC-EF866FD53C56}" type="pres">
      <dgm:prSet presAssocID="{9BC95EE0-7A54-41CD-A227-DFE8C8A2FF49}" presName="rect1" presStyleLbl="trAlignAcc1" presStyleIdx="1" presStyleCnt="5" custScaleX="172137" custScaleY="137778" custLinFactNeighborX="0" custLinFactNeighborY="-21153">
        <dgm:presLayoutVars>
          <dgm:bulletEnabled val="1"/>
        </dgm:presLayoutVars>
      </dgm:prSet>
      <dgm:spPr/>
    </dgm:pt>
    <dgm:pt modelId="{CEBE620E-C14E-4640-A905-B3C24BA702CE}" type="pres">
      <dgm:prSet presAssocID="{9BC95EE0-7A54-41CD-A227-DFE8C8A2FF49}" presName="rect2" presStyleLbl="fgImgPlace1" presStyleIdx="1" presStyleCnt="5" custLinFactX="-100000" custLinFactNeighborX="-112755" custLinFactNeighborY="-1087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4DFF8E5B-8B4E-4671-AD7D-505F6F9FA478}" type="pres">
      <dgm:prSet presAssocID="{C59FC0CC-AE9E-4F3E-B103-36FF9A3E41DC}" presName="sibTrans" presStyleCnt="0"/>
      <dgm:spPr/>
    </dgm:pt>
    <dgm:pt modelId="{431BF7A3-4D9F-449E-8DD7-86F0DCCCD883}" type="pres">
      <dgm:prSet presAssocID="{5A600390-F4B4-40C9-96CD-463465B9E783}" presName="composite" presStyleCnt="0"/>
      <dgm:spPr/>
    </dgm:pt>
    <dgm:pt modelId="{47BA148B-8761-4155-8199-6601DF558A2D}" type="pres">
      <dgm:prSet presAssocID="{5A600390-F4B4-40C9-96CD-463465B9E783}" presName="rect1" presStyleLbl="trAlignAcc1" presStyleIdx="2" presStyleCnt="5" custScaleX="178212" custScaleY="180565" custLinFactNeighborX="0" custLinFactNeighborY="-10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84807D-302C-473A-90FB-02C62E549471}" type="pres">
      <dgm:prSet presAssocID="{5A600390-F4B4-40C9-96CD-463465B9E783}" presName="rect2" presStyleLbl="fgImgPlace1" presStyleIdx="2" presStyleCnt="5" custLinFactX="-96966" custLinFactNeighborX="-100000" custLinFactNeighborY="-215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E17C3BE4-D3E3-4B26-B08A-292F2B17CD04}" type="pres">
      <dgm:prSet presAssocID="{4A44200B-E8D1-4C34-B94D-82539F7B756C}" presName="sibTrans" presStyleCnt="0"/>
      <dgm:spPr/>
    </dgm:pt>
    <dgm:pt modelId="{FC606C60-6A53-4185-A31F-02FB4FFA8160}" type="pres">
      <dgm:prSet presAssocID="{CFA027E0-601B-4BE2-85CB-197037197AD9}" presName="composite" presStyleCnt="0"/>
      <dgm:spPr/>
    </dgm:pt>
    <dgm:pt modelId="{88CE4AC9-A521-4E94-92A0-62A84C082F79}" type="pres">
      <dgm:prSet presAssocID="{CFA027E0-601B-4BE2-85CB-197037197AD9}" presName="rect1" presStyleLbl="trAlignAcc1" presStyleIdx="3" presStyleCnt="5" custScaleX="178046" custScaleY="186860" custLinFactNeighborX="2599" custLinFactNeighborY="3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D7CD68-73CB-442F-A69C-1E7ED77E4156}" type="pres">
      <dgm:prSet presAssocID="{CFA027E0-601B-4BE2-85CB-197037197AD9}" presName="rect2" presStyleLbl="fgImgPlace1" presStyleIdx="3" presStyleCnt="5" custLinFactX="-99640" custLinFactNeighborX="-100000" custLinFactNeighborY="1493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F09831E0-6BBE-47B9-891C-57BF3FBC1816}" type="pres">
      <dgm:prSet presAssocID="{4677242F-C468-4200-AB8F-5F4F6370D651}" presName="sibTrans" presStyleCnt="0"/>
      <dgm:spPr/>
    </dgm:pt>
    <dgm:pt modelId="{F68CFEBD-2DB5-41B6-8F70-60D51562BF59}" type="pres">
      <dgm:prSet presAssocID="{0DF82B29-D012-4F03-8273-5AC731A3CB5F}" presName="composite" presStyleCnt="0"/>
      <dgm:spPr/>
    </dgm:pt>
    <dgm:pt modelId="{BB425CE6-44DF-496F-864F-92309072F3C6}" type="pres">
      <dgm:prSet presAssocID="{0DF82B29-D012-4F03-8273-5AC731A3CB5F}" presName="rect1" presStyleLbl="trAlignAcc1" presStyleIdx="4" presStyleCnt="5" custScaleX="199011" custScaleY="165764" custLinFactNeighborX="0" custLinFactNeighborY="28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C00BF1-DB73-45EF-9FB1-16687710A209}" type="pres">
      <dgm:prSet presAssocID="{0DF82B29-D012-4F03-8273-5AC731A3CB5F}" presName="rect2" presStyleLbl="fgImgPlace1" presStyleIdx="4" presStyleCnt="5" custLinFactX="-100000" custLinFactNeighborX="-120717" custLinFactNeighborY="3375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</dgm:ptLst>
  <dgm:cxnLst>
    <dgm:cxn modelId="{D179486D-D91B-439F-956A-E8B78BC0ECC0}" srcId="{943F69A5-56A6-4C10-B77D-C55A2C8FBD7A}" destId="{9BC95EE0-7A54-41CD-A227-DFE8C8A2FF49}" srcOrd="1" destOrd="0" parTransId="{C0789871-087E-4B72-8CB3-91B1B03D0511}" sibTransId="{C59FC0CC-AE9E-4F3E-B103-36FF9A3E41DC}"/>
    <dgm:cxn modelId="{94B8C713-5875-405A-8B3D-45839D2C44D3}" srcId="{943F69A5-56A6-4C10-B77D-C55A2C8FBD7A}" destId="{CFA027E0-601B-4BE2-85CB-197037197AD9}" srcOrd="3" destOrd="0" parTransId="{72A2BA85-4198-4FAE-BDC2-D93EC4F0EF33}" sibTransId="{4677242F-C468-4200-AB8F-5F4F6370D651}"/>
    <dgm:cxn modelId="{CD9669D8-948B-4335-B8E6-7BBD890EBDAB}" srcId="{943F69A5-56A6-4C10-B77D-C55A2C8FBD7A}" destId="{0DF82B29-D012-4F03-8273-5AC731A3CB5F}" srcOrd="4" destOrd="0" parTransId="{6078FA26-4AA2-4836-8D4D-8E9166A8F957}" sibTransId="{18413A01-A938-4BD6-8B0C-4F714190A053}"/>
    <dgm:cxn modelId="{2AE91A56-4427-4C4F-9947-B44CA2E33F24}" srcId="{943F69A5-56A6-4C10-B77D-C55A2C8FBD7A}" destId="{5A600390-F4B4-40C9-96CD-463465B9E783}" srcOrd="2" destOrd="0" parTransId="{8C91928C-65C9-4A4E-BB39-07492E1A9A19}" sibTransId="{4A44200B-E8D1-4C34-B94D-82539F7B756C}"/>
    <dgm:cxn modelId="{CF386626-604B-439A-9812-99AAA8FDFF07}" srcId="{943F69A5-56A6-4C10-B77D-C55A2C8FBD7A}" destId="{7D1DA360-D457-415E-ACE9-6D9739796FB8}" srcOrd="0" destOrd="0" parTransId="{BC182A78-CA71-4F6E-BC81-FABBEA6CCD49}" sibTransId="{56217F2F-382E-451C-B7D9-26A6285AD390}"/>
    <dgm:cxn modelId="{8246977F-ADCD-47E2-A541-7F1ED87BAFAF}" type="presOf" srcId="{9BC95EE0-7A54-41CD-A227-DFE8C8A2FF49}" destId="{248FE52A-198A-4B2B-A8EC-EF866FD53C56}" srcOrd="0" destOrd="0" presId="urn:microsoft.com/office/officeart/2008/layout/PictureStrips"/>
    <dgm:cxn modelId="{3188ED0A-D6CB-41A1-8B00-05C078ADE91B}" type="presOf" srcId="{5A600390-F4B4-40C9-96CD-463465B9E783}" destId="{47BA148B-8761-4155-8199-6601DF558A2D}" srcOrd="0" destOrd="0" presId="urn:microsoft.com/office/officeart/2008/layout/PictureStrips"/>
    <dgm:cxn modelId="{A130D37B-137B-4BD9-B7D3-8BA0F8D3FDAB}" type="presOf" srcId="{CFA027E0-601B-4BE2-85CB-197037197AD9}" destId="{88CE4AC9-A521-4E94-92A0-62A84C082F79}" srcOrd="0" destOrd="0" presId="urn:microsoft.com/office/officeart/2008/layout/PictureStrips"/>
    <dgm:cxn modelId="{31750533-330A-4D4E-984C-B8E2FB1766E2}" type="presOf" srcId="{7D1DA360-D457-415E-ACE9-6D9739796FB8}" destId="{38AED970-25F6-4D13-8FFC-B6FA5998F1D1}" srcOrd="0" destOrd="0" presId="urn:microsoft.com/office/officeart/2008/layout/PictureStrips"/>
    <dgm:cxn modelId="{56C9BF97-E7BF-472D-9B83-B893A3334164}" type="presOf" srcId="{0DF82B29-D012-4F03-8273-5AC731A3CB5F}" destId="{BB425CE6-44DF-496F-864F-92309072F3C6}" srcOrd="0" destOrd="0" presId="urn:microsoft.com/office/officeart/2008/layout/PictureStrips"/>
    <dgm:cxn modelId="{84013C41-D3FB-47BF-94F9-7712D80C922E}" type="presOf" srcId="{943F69A5-56A6-4C10-B77D-C55A2C8FBD7A}" destId="{FB9521E7-93D9-4E58-B644-D00CED54D658}" srcOrd="0" destOrd="0" presId="urn:microsoft.com/office/officeart/2008/layout/PictureStrips"/>
    <dgm:cxn modelId="{26CC769D-F9CB-496B-893A-BA372192FA76}" type="presParOf" srcId="{FB9521E7-93D9-4E58-B644-D00CED54D658}" destId="{551A179B-8B6C-472F-B1B5-9E4A44C3017D}" srcOrd="0" destOrd="0" presId="urn:microsoft.com/office/officeart/2008/layout/PictureStrips"/>
    <dgm:cxn modelId="{2DB03A7D-C131-4BA9-AD97-8D5BBF6516F8}" type="presParOf" srcId="{551A179B-8B6C-472F-B1B5-9E4A44C3017D}" destId="{38AED970-25F6-4D13-8FFC-B6FA5998F1D1}" srcOrd="0" destOrd="0" presId="urn:microsoft.com/office/officeart/2008/layout/PictureStrips"/>
    <dgm:cxn modelId="{195176CE-B3AC-4DE7-8611-3F9884787E10}" type="presParOf" srcId="{551A179B-8B6C-472F-B1B5-9E4A44C3017D}" destId="{BF7F7597-3E7C-4CB1-8B18-6DB03788ADA7}" srcOrd="1" destOrd="0" presId="urn:microsoft.com/office/officeart/2008/layout/PictureStrips"/>
    <dgm:cxn modelId="{9B1AE671-89CB-4E42-B595-C323D776D388}" type="presParOf" srcId="{FB9521E7-93D9-4E58-B644-D00CED54D658}" destId="{E6E960DB-264C-4A7A-ACF9-940A9EC30756}" srcOrd="1" destOrd="0" presId="urn:microsoft.com/office/officeart/2008/layout/PictureStrips"/>
    <dgm:cxn modelId="{9F5BA159-624C-4A80-A04F-2BE09B82FB14}" type="presParOf" srcId="{FB9521E7-93D9-4E58-B644-D00CED54D658}" destId="{DFD255EC-9A6E-4911-A7AC-3B05CBBE3A4E}" srcOrd="2" destOrd="0" presId="urn:microsoft.com/office/officeart/2008/layout/PictureStrips"/>
    <dgm:cxn modelId="{23E1E98E-7EB4-4843-A5A1-D63FF0802AC6}" type="presParOf" srcId="{DFD255EC-9A6E-4911-A7AC-3B05CBBE3A4E}" destId="{248FE52A-198A-4B2B-A8EC-EF866FD53C56}" srcOrd="0" destOrd="0" presId="urn:microsoft.com/office/officeart/2008/layout/PictureStrips"/>
    <dgm:cxn modelId="{73F39182-C748-4BA0-BEAE-EDA2DA9F3E2D}" type="presParOf" srcId="{DFD255EC-9A6E-4911-A7AC-3B05CBBE3A4E}" destId="{CEBE620E-C14E-4640-A905-B3C24BA702CE}" srcOrd="1" destOrd="0" presId="urn:microsoft.com/office/officeart/2008/layout/PictureStrips"/>
    <dgm:cxn modelId="{B652C776-5DDD-4D5C-BF7D-24B8E89AD38E}" type="presParOf" srcId="{FB9521E7-93D9-4E58-B644-D00CED54D658}" destId="{4DFF8E5B-8B4E-4671-AD7D-505F6F9FA478}" srcOrd="3" destOrd="0" presId="urn:microsoft.com/office/officeart/2008/layout/PictureStrips"/>
    <dgm:cxn modelId="{D4A70379-DC9D-488F-9FA3-9B703D591FB5}" type="presParOf" srcId="{FB9521E7-93D9-4E58-B644-D00CED54D658}" destId="{431BF7A3-4D9F-449E-8DD7-86F0DCCCD883}" srcOrd="4" destOrd="0" presId="urn:microsoft.com/office/officeart/2008/layout/PictureStrips"/>
    <dgm:cxn modelId="{45CEDB2B-D8ED-401A-AFFD-119802C78DF5}" type="presParOf" srcId="{431BF7A3-4D9F-449E-8DD7-86F0DCCCD883}" destId="{47BA148B-8761-4155-8199-6601DF558A2D}" srcOrd="0" destOrd="0" presId="urn:microsoft.com/office/officeart/2008/layout/PictureStrips"/>
    <dgm:cxn modelId="{737019D6-F2EB-4E18-8CE6-7D379588E3AE}" type="presParOf" srcId="{431BF7A3-4D9F-449E-8DD7-86F0DCCCD883}" destId="{BA84807D-302C-473A-90FB-02C62E549471}" srcOrd="1" destOrd="0" presId="urn:microsoft.com/office/officeart/2008/layout/PictureStrips"/>
    <dgm:cxn modelId="{F2EE3794-74F4-4778-9F21-BBAA0D9E5F99}" type="presParOf" srcId="{FB9521E7-93D9-4E58-B644-D00CED54D658}" destId="{E17C3BE4-D3E3-4B26-B08A-292F2B17CD04}" srcOrd="5" destOrd="0" presId="urn:microsoft.com/office/officeart/2008/layout/PictureStrips"/>
    <dgm:cxn modelId="{F9107B81-D169-4398-A024-235E6438010B}" type="presParOf" srcId="{FB9521E7-93D9-4E58-B644-D00CED54D658}" destId="{FC606C60-6A53-4185-A31F-02FB4FFA8160}" srcOrd="6" destOrd="0" presId="urn:microsoft.com/office/officeart/2008/layout/PictureStrips"/>
    <dgm:cxn modelId="{ECBC8327-B455-459D-A02A-C19077AC3EA2}" type="presParOf" srcId="{FC606C60-6A53-4185-A31F-02FB4FFA8160}" destId="{88CE4AC9-A521-4E94-92A0-62A84C082F79}" srcOrd="0" destOrd="0" presId="urn:microsoft.com/office/officeart/2008/layout/PictureStrips"/>
    <dgm:cxn modelId="{E081EC48-0BA2-44DE-960B-38183BEE4D40}" type="presParOf" srcId="{FC606C60-6A53-4185-A31F-02FB4FFA8160}" destId="{6ED7CD68-73CB-442F-A69C-1E7ED77E4156}" srcOrd="1" destOrd="0" presId="urn:microsoft.com/office/officeart/2008/layout/PictureStrips"/>
    <dgm:cxn modelId="{97D6A964-1688-4E5F-8DA3-DDBB65794286}" type="presParOf" srcId="{FB9521E7-93D9-4E58-B644-D00CED54D658}" destId="{F09831E0-6BBE-47B9-891C-57BF3FBC1816}" srcOrd="7" destOrd="0" presId="urn:microsoft.com/office/officeart/2008/layout/PictureStrips"/>
    <dgm:cxn modelId="{F5300284-CA04-4427-B742-E236BF1A488F}" type="presParOf" srcId="{FB9521E7-93D9-4E58-B644-D00CED54D658}" destId="{F68CFEBD-2DB5-41B6-8F70-60D51562BF59}" srcOrd="8" destOrd="0" presId="urn:microsoft.com/office/officeart/2008/layout/PictureStrips"/>
    <dgm:cxn modelId="{6EB3C913-C60F-449B-A8A3-87E11EC219B5}" type="presParOf" srcId="{F68CFEBD-2DB5-41B6-8F70-60D51562BF59}" destId="{BB425CE6-44DF-496F-864F-92309072F3C6}" srcOrd="0" destOrd="0" presId="urn:microsoft.com/office/officeart/2008/layout/PictureStrips"/>
    <dgm:cxn modelId="{B03CD429-78F9-4642-A356-D723B38237EA}" type="presParOf" srcId="{F68CFEBD-2DB5-41B6-8F70-60D51562BF59}" destId="{7CC00BF1-DB73-45EF-9FB1-16687710A20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5C497F-6134-4F05-B40B-6B5AD3A2E743}" type="doc">
      <dgm:prSet loTypeId="urn:microsoft.com/office/officeart/2005/8/layout/pyramid2" loCatId="list" qsTypeId="urn:microsoft.com/office/officeart/2005/8/quickstyle/simple1" qsCatId="simple" csTypeId="urn:microsoft.com/office/officeart/2005/8/colors/colorful4" csCatId="colorful" phldr="1"/>
      <dgm:spPr/>
    </dgm:pt>
    <dgm:pt modelId="{AB0A8523-F161-43E7-9257-6CEFDD477F6F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a_AlbionicExp" panose="020B0905060703020204" pitchFamily="34" charset="-52"/>
            </a:rPr>
            <a:t>Внеурочная деятельность</a:t>
          </a:r>
          <a:endParaRPr lang="ru-RU" sz="2800" dirty="0">
            <a:latin typeface="a_AlbionicExp" panose="020B0905060703020204" pitchFamily="34" charset="-52"/>
          </a:endParaRPr>
        </a:p>
      </dgm:t>
    </dgm:pt>
    <dgm:pt modelId="{B41B434A-43CA-4196-807B-1B2A78B67514}" type="parTrans" cxnId="{7B18D7AE-DED4-4C6F-A3B0-878B0C4F1393}">
      <dgm:prSet/>
      <dgm:spPr/>
      <dgm:t>
        <a:bodyPr/>
        <a:lstStyle/>
        <a:p>
          <a:endParaRPr lang="ru-RU" sz="2800">
            <a:latin typeface="a_AlbionicExp" panose="020B0905060703020204" pitchFamily="34" charset="-52"/>
          </a:endParaRPr>
        </a:p>
      </dgm:t>
    </dgm:pt>
    <dgm:pt modelId="{76BD1871-75D7-48B4-A911-7C9259825E78}" type="sibTrans" cxnId="{7B18D7AE-DED4-4C6F-A3B0-878B0C4F1393}">
      <dgm:prSet/>
      <dgm:spPr/>
      <dgm:t>
        <a:bodyPr/>
        <a:lstStyle/>
        <a:p>
          <a:endParaRPr lang="ru-RU" sz="2800">
            <a:latin typeface="a_AlbionicExp" panose="020B0905060703020204" pitchFamily="34" charset="-52"/>
          </a:endParaRPr>
        </a:p>
      </dgm:t>
    </dgm:pt>
    <dgm:pt modelId="{D54F5AFF-BD62-48AF-A914-35079A5871FB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a_AlbionicExp" panose="020B0905060703020204" pitchFamily="34" charset="-52"/>
            </a:rPr>
            <a:t>Учебная деятельность</a:t>
          </a:r>
          <a:endParaRPr lang="ru-RU" sz="2800" dirty="0">
            <a:latin typeface="a_AlbionicExp" panose="020B0905060703020204" pitchFamily="34" charset="-52"/>
          </a:endParaRPr>
        </a:p>
      </dgm:t>
    </dgm:pt>
    <dgm:pt modelId="{3E76170D-4C84-4CFA-B7A9-FF7808853409}" type="parTrans" cxnId="{DA051117-9BEF-46D5-9225-2D912D1AD303}">
      <dgm:prSet/>
      <dgm:spPr/>
      <dgm:t>
        <a:bodyPr/>
        <a:lstStyle/>
        <a:p>
          <a:endParaRPr lang="ru-RU" sz="2800">
            <a:latin typeface="a_AlbionicExp" panose="020B0905060703020204" pitchFamily="34" charset="-52"/>
          </a:endParaRPr>
        </a:p>
      </dgm:t>
    </dgm:pt>
    <dgm:pt modelId="{F72F71FD-A460-442A-BE1F-96C2495CCD6B}" type="sibTrans" cxnId="{DA051117-9BEF-46D5-9225-2D912D1AD303}">
      <dgm:prSet/>
      <dgm:spPr/>
      <dgm:t>
        <a:bodyPr/>
        <a:lstStyle/>
        <a:p>
          <a:endParaRPr lang="ru-RU" sz="2800">
            <a:latin typeface="a_AlbionicExp" panose="020B0905060703020204" pitchFamily="34" charset="-52"/>
          </a:endParaRPr>
        </a:p>
      </dgm:t>
    </dgm:pt>
    <dgm:pt modelId="{8DA10299-F98D-4857-B4F3-3DA4EF0F0797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800" dirty="0" smtClean="0">
              <a:latin typeface="a_AlbionicExp" panose="020B0905060703020204" pitchFamily="34" charset="-52"/>
            </a:rPr>
            <a:t>Внеклассные мероприятия</a:t>
          </a:r>
          <a:endParaRPr lang="ru-RU" sz="2800" dirty="0">
            <a:latin typeface="a_AlbionicExp" panose="020B0905060703020204" pitchFamily="34" charset="-52"/>
          </a:endParaRPr>
        </a:p>
      </dgm:t>
    </dgm:pt>
    <dgm:pt modelId="{7DCD51B9-91F0-4668-B895-8CDDFC354515}" type="parTrans" cxnId="{8433482B-B1D3-4A1A-A702-01A809FE5B21}">
      <dgm:prSet/>
      <dgm:spPr/>
      <dgm:t>
        <a:bodyPr/>
        <a:lstStyle/>
        <a:p>
          <a:endParaRPr lang="ru-RU" sz="2800">
            <a:latin typeface="a_AlbionicExp" panose="020B0905060703020204" pitchFamily="34" charset="-52"/>
          </a:endParaRPr>
        </a:p>
      </dgm:t>
    </dgm:pt>
    <dgm:pt modelId="{F4A82B90-450F-404E-AE03-546E8C3639F0}" type="sibTrans" cxnId="{8433482B-B1D3-4A1A-A702-01A809FE5B21}">
      <dgm:prSet/>
      <dgm:spPr/>
      <dgm:t>
        <a:bodyPr/>
        <a:lstStyle/>
        <a:p>
          <a:endParaRPr lang="ru-RU" sz="2800">
            <a:latin typeface="a_AlbionicExp" panose="020B0905060703020204" pitchFamily="34" charset="-52"/>
          </a:endParaRPr>
        </a:p>
      </dgm:t>
    </dgm:pt>
    <dgm:pt modelId="{8106C498-7643-4C65-8464-454E7C5391D7}" type="pres">
      <dgm:prSet presAssocID="{A65C497F-6134-4F05-B40B-6B5AD3A2E743}" presName="compositeShape" presStyleCnt="0">
        <dgm:presLayoutVars>
          <dgm:dir/>
          <dgm:resizeHandles/>
        </dgm:presLayoutVars>
      </dgm:prSet>
      <dgm:spPr/>
    </dgm:pt>
    <dgm:pt modelId="{90A55981-033F-4F67-B4B2-C5EA1590CF20}" type="pres">
      <dgm:prSet presAssocID="{A65C497F-6134-4F05-B40B-6B5AD3A2E743}" presName="pyramid" presStyleLbl="node1" presStyleIdx="0" presStyleCnt="1" custLinFactNeighborX="-43698" custLinFactNeighborY="-63192"/>
      <dgm:spPr/>
    </dgm:pt>
    <dgm:pt modelId="{CC1C6071-64BF-4159-9CB7-D9C12B36681A}" type="pres">
      <dgm:prSet presAssocID="{A65C497F-6134-4F05-B40B-6B5AD3A2E743}" presName="theList" presStyleCnt="0"/>
      <dgm:spPr/>
    </dgm:pt>
    <dgm:pt modelId="{2A6B9F2B-62A8-4997-A3F5-B6CD0570ED32}" type="pres">
      <dgm:prSet presAssocID="{AB0A8523-F161-43E7-9257-6CEFDD477F6F}" presName="aNode" presStyleLbl="fgAcc1" presStyleIdx="0" presStyleCnt="3" custScaleX="163544" custLinFactY="100000" custLinFactNeighborX="24134" custLinFactNeighborY="195070">
        <dgm:presLayoutVars>
          <dgm:bulletEnabled val="1"/>
        </dgm:presLayoutVars>
      </dgm:prSet>
      <dgm:spPr/>
    </dgm:pt>
    <dgm:pt modelId="{526E9945-BE43-4EE2-B33C-12E606A5ECE5}" type="pres">
      <dgm:prSet presAssocID="{AB0A8523-F161-43E7-9257-6CEFDD477F6F}" presName="aSpace" presStyleCnt="0"/>
      <dgm:spPr/>
    </dgm:pt>
    <dgm:pt modelId="{9A49AB83-9CBE-4A90-BF1E-8A317280935D}" type="pres">
      <dgm:prSet presAssocID="{D54F5AFF-BD62-48AF-A914-35079A5871FB}" presName="aNode" presStyleLbl="fgAcc1" presStyleIdx="1" presStyleCnt="3" custScaleX="167820" custLinFactY="-91738" custLinFactNeighborX="1722" custLinFactNeighborY="-100000">
        <dgm:presLayoutVars>
          <dgm:bulletEnabled val="1"/>
        </dgm:presLayoutVars>
      </dgm:prSet>
      <dgm:spPr/>
    </dgm:pt>
    <dgm:pt modelId="{204CDDFE-C0F6-4C22-93B7-0FD493F7FEF3}" type="pres">
      <dgm:prSet presAssocID="{D54F5AFF-BD62-48AF-A914-35079A5871FB}" presName="aSpace" presStyleCnt="0"/>
      <dgm:spPr/>
    </dgm:pt>
    <dgm:pt modelId="{F45A86DD-83B6-41D5-B248-3285EC59EDE2}" type="pres">
      <dgm:prSet presAssocID="{8DA10299-F98D-4857-B4F3-3DA4EF0F0797}" presName="aNode" presStyleLbl="fgAcc1" presStyleIdx="2" presStyleCnt="3" custScaleX="156210" custLinFactY="6751" custLinFactNeighborX="5248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393036-5362-4E6F-9B43-991DC00349D4}" type="pres">
      <dgm:prSet presAssocID="{8DA10299-F98D-4857-B4F3-3DA4EF0F0797}" presName="aSpace" presStyleCnt="0"/>
      <dgm:spPr/>
    </dgm:pt>
  </dgm:ptLst>
  <dgm:cxnLst>
    <dgm:cxn modelId="{503BEB65-D48A-4F35-90FE-06E812918999}" type="presOf" srcId="{8DA10299-F98D-4857-B4F3-3DA4EF0F0797}" destId="{F45A86DD-83B6-41D5-B248-3285EC59EDE2}" srcOrd="0" destOrd="0" presId="urn:microsoft.com/office/officeart/2005/8/layout/pyramid2"/>
    <dgm:cxn modelId="{04668E32-5626-4FD9-B8E7-2A25F881D605}" type="presOf" srcId="{D54F5AFF-BD62-48AF-A914-35079A5871FB}" destId="{9A49AB83-9CBE-4A90-BF1E-8A317280935D}" srcOrd="0" destOrd="0" presId="urn:microsoft.com/office/officeart/2005/8/layout/pyramid2"/>
    <dgm:cxn modelId="{4956FA9A-5EE9-4E0B-8C58-3C236BA95141}" type="presOf" srcId="{AB0A8523-F161-43E7-9257-6CEFDD477F6F}" destId="{2A6B9F2B-62A8-4997-A3F5-B6CD0570ED32}" srcOrd="0" destOrd="0" presId="urn:microsoft.com/office/officeart/2005/8/layout/pyramid2"/>
    <dgm:cxn modelId="{7B18D7AE-DED4-4C6F-A3B0-878B0C4F1393}" srcId="{A65C497F-6134-4F05-B40B-6B5AD3A2E743}" destId="{AB0A8523-F161-43E7-9257-6CEFDD477F6F}" srcOrd="0" destOrd="0" parTransId="{B41B434A-43CA-4196-807B-1B2A78B67514}" sibTransId="{76BD1871-75D7-48B4-A911-7C9259825E78}"/>
    <dgm:cxn modelId="{DA051117-9BEF-46D5-9225-2D912D1AD303}" srcId="{A65C497F-6134-4F05-B40B-6B5AD3A2E743}" destId="{D54F5AFF-BD62-48AF-A914-35079A5871FB}" srcOrd="1" destOrd="0" parTransId="{3E76170D-4C84-4CFA-B7A9-FF7808853409}" sibTransId="{F72F71FD-A460-442A-BE1F-96C2495CCD6B}"/>
    <dgm:cxn modelId="{2CA66F45-BBA0-4A5D-905B-8AAA204F6160}" type="presOf" srcId="{A65C497F-6134-4F05-B40B-6B5AD3A2E743}" destId="{8106C498-7643-4C65-8464-454E7C5391D7}" srcOrd="0" destOrd="0" presId="urn:microsoft.com/office/officeart/2005/8/layout/pyramid2"/>
    <dgm:cxn modelId="{8433482B-B1D3-4A1A-A702-01A809FE5B21}" srcId="{A65C497F-6134-4F05-B40B-6B5AD3A2E743}" destId="{8DA10299-F98D-4857-B4F3-3DA4EF0F0797}" srcOrd="2" destOrd="0" parTransId="{7DCD51B9-91F0-4668-B895-8CDDFC354515}" sibTransId="{F4A82B90-450F-404E-AE03-546E8C3639F0}"/>
    <dgm:cxn modelId="{542C59EA-66A3-4F6B-9B54-07A21AA5AE10}" type="presParOf" srcId="{8106C498-7643-4C65-8464-454E7C5391D7}" destId="{90A55981-033F-4F67-B4B2-C5EA1590CF20}" srcOrd="0" destOrd="0" presId="urn:microsoft.com/office/officeart/2005/8/layout/pyramid2"/>
    <dgm:cxn modelId="{5A6D11F6-0272-4416-B4A8-DC796F756624}" type="presParOf" srcId="{8106C498-7643-4C65-8464-454E7C5391D7}" destId="{CC1C6071-64BF-4159-9CB7-D9C12B36681A}" srcOrd="1" destOrd="0" presId="urn:microsoft.com/office/officeart/2005/8/layout/pyramid2"/>
    <dgm:cxn modelId="{21A56BBD-487A-4853-8686-8A775557B211}" type="presParOf" srcId="{CC1C6071-64BF-4159-9CB7-D9C12B36681A}" destId="{2A6B9F2B-62A8-4997-A3F5-B6CD0570ED32}" srcOrd="0" destOrd="0" presId="urn:microsoft.com/office/officeart/2005/8/layout/pyramid2"/>
    <dgm:cxn modelId="{85339A21-BC1F-463B-93DF-71B12936C28F}" type="presParOf" srcId="{CC1C6071-64BF-4159-9CB7-D9C12B36681A}" destId="{526E9945-BE43-4EE2-B33C-12E606A5ECE5}" srcOrd="1" destOrd="0" presId="urn:microsoft.com/office/officeart/2005/8/layout/pyramid2"/>
    <dgm:cxn modelId="{3241AB02-8895-46FB-8D0F-9822CA6DE772}" type="presParOf" srcId="{CC1C6071-64BF-4159-9CB7-D9C12B36681A}" destId="{9A49AB83-9CBE-4A90-BF1E-8A317280935D}" srcOrd="2" destOrd="0" presId="urn:microsoft.com/office/officeart/2005/8/layout/pyramid2"/>
    <dgm:cxn modelId="{AA1CC4F5-572A-4B60-A390-26DCA66C0ABB}" type="presParOf" srcId="{CC1C6071-64BF-4159-9CB7-D9C12B36681A}" destId="{204CDDFE-C0F6-4C22-93B7-0FD493F7FEF3}" srcOrd="3" destOrd="0" presId="urn:microsoft.com/office/officeart/2005/8/layout/pyramid2"/>
    <dgm:cxn modelId="{36C3C81F-3361-4DD1-8035-170F75A3576D}" type="presParOf" srcId="{CC1C6071-64BF-4159-9CB7-D9C12B36681A}" destId="{F45A86DD-83B6-41D5-B248-3285EC59EDE2}" srcOrd="4" destOrd="0" presId="urn:microsoft.com/office/officeart/2005/8/layout/pyramid2"/>
    <dgm:cxn modelId="{F3053582-F00D-4DBB-B033-942CEC7048D7}" type="presParOf" srcId="{CC1C6071-64BF-4159-9CB7-D9C12B36681A}" destId="{4E393036-5362-4E6F-9B43-991DC00349D4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F448DD-BFC9-4F99-B9CC-953410CD30A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D4FB97-3F5D-4788-9237-8C9EBF77371D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0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духовно - нравственное направление</a:t>
          </a:r>
        </a:p>
      </dgm:t>
    </dgm:pt>
    <dgm:pt modelId="{71EED0BD-353F-4AD6-A3D9-86BD8D8AD3A8}" type="parTrans" cxnId="{92EACA56-F702-4897-9FD6-3DF89335D8C6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49F6BA7D-AD9C-4775-B223-C85220F97603}" type="sibTrans" cxnId="{92EACA56-F702-4897-9FD6-3DF89335D8C6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91CA346C-A077-4BDD-ABBF-230F646BF9F2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0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общекультурное направление</a:t>
          </a:r>
        </a:p>
      </dgm:t>
    </dgm:pt>
    <dgm:pt modelId="{75763448-3B90-4EC7-9C5C-3DC1237D4AF9}" type="parTrans" cxnId="{77920088-6500-43BA-A88E-4521F988D688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198748D4-6D49-4B8B-AC70-A525831088CC}" type="sibTrans" cxnId="{77920088-6500-43BA-A88E-4521F988D688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0A5654EE-2D6D-493E-944D-1676920E33C9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0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общеинтеллектуальное направление</a:t>
          </a:r>
        </a:p>
      </dgm:t>
    </dgm:pt>
    <dgm:pt modelId="{F961CA1F-4589-4196-85B7-063136625B9C}" type="parTrans" cxnId="{64964B8A-DB6E-4348-9E9D-1F7B0EAD60E1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F0170379-818B-44AB-B0CB-1E94F4BF4C14}" type="sibTrans" cxnId="{64964B8A-DB6E-4348-9E9D-1F7B0EAD60E1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C42D4F2B-6099-4805-9D41-32CD8B09C716}">
      <dgm:prSet phldrT="[Текст]" custT="1"/>
      <dgm:spPr>
        <a:solidFill>
          <a:srgbClr val="DB3162"/>
        </a:solidFill>
      </dgm:spPr>
      <dgm:t>
        <a:bodyPr/>
        <a:lstStyle/>
        <a:p>
          <a:r>
            <a:rPr lang="ru-RU" sz="20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художественное направление</a:t>
          </a:r>
        </a:p>
      </dgm:t>
    </dgm:pt>
    <dgm:pt modelId="{E8D137C6-F046-436B-9DF0-4E3FDD544BFA}" type="parTrans" cxnId="{3CC4104A-E48F-4CAE-99CE-553897A69D87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43DBDDA0-B704-4AEF-BB88-0F2DD2A78D3A}" type="sibTrans" cxnId="{3CC4104A-E48F-4CAE-99CE-553897A69D87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EEFEF9BE-C88E-46E7-965E-884649F18C53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0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социальное направление</a:t>
          </a:r>
        </a:p>
      </dgm:t>
    </dgm:pt>
    <dgm:pt modelId="{1FEC993F-7DEC-4112-890E-24FD423DFCF6}" type="parTrans" cxnId="{6286C393-2F71-4E14-87A7-0DEBF28BFF59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B96A2038-3BBD-42B2-9FAF-366EE0771D86}" type="sibTrans" cxnId="{6286C393-2F71-4E14-87A7-0DEBF28BFF59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A369B73C-84F8-422F-894E-7096BFB3CC18}" type="pres">
      <dgm:prSet presAssocID="{E3F448DD-BFC9-4F99-B9CC-953410CD30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27D9A6-B00D-46CC-84DD-A0B68F7269E5}" type="pres">
      <dgm:prSet presAssocID="{E3F448DD-BFC9-4F99-B9CC-953410CD30AB}" presName="cycle" presStyleCnt="0"/>
      <dgm:spPr/>
    </dgm:pt>
    <dgm:pt modelId="{7D9FFA28-DA5B-4345-9BAA-0BBF486A16CE}" type="pres">
      <dgm:prSet presAssocID="{E6D4FB97-3F5D-4788-9237-8C9EBF77371D}" presName="nodeFirstNode" presStyleLbl="node1" presStyleIdx="0" presStyleCnt="5" custScaleX="106097" custScaleY="128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8AD276-B1C9-4521-9C41-52FC9CD1174B}" type="pres">
      <dgm:prSet presAssocID="{49F6BA7D-AD9C-4775-B223-C85220F9760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14603808-C07D-4A68-A1F3-9FD3B04BFECD}" type="pres">
      <dgm:prSet presAssocID="{91CA346C-A077-4BDD-ABBF-230F646BF9F2}" presName="nodeFollowingNodes" presStyleLbl="node1" presStyleIdx="1" presStyleCnt="5" custScaleX="124308" custRadScaleRad="99039" custRadScaleInc="1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4D7509-1275-4AFC-9547-170106600676}" type="pres">
      <dgm:prSet presAssocID="{0A5654EE-2D6D-493E-944D-1676920E33C9}" presName="nodeFollowingNodes" presStyleLbl="node1" presStyleIdx="2" presStyleCnt="5" custScaleX="176776" custRadScaleRad="91747" custRadScaleInc="-41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2CA36D-E91C-489F-B667-76312A11F8FB}" type="pres">
      <dgm:prSet presAssocID="{C42D4F2B-6099-4805-9D41-32CD8B09C716}" presName="nodeFollowingNodes" presStyleLbl="node1" presStyleIdx="3" presStyleCnt="5" custScaleX="123209" custRadScaleRad="107091" custRadScaleInc="48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DC7386-880E-4823-ABD3-67F03D5A5380}" type="pres">
      <dgm:prSet presAssocID="{EEFEF9BE-C88E-46E7-965E-884649F18C53}" presName="nodeFollowingNodes" presStyleLbl="node1" presStyleIdx="4" presStyleCnt="5" custScaleX="126525" custRadScaleRad="105123" custRadScaleInc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C4104A-E48F-4CAE-99CE-553897A69D87}" srcId="{E3F448DD-BFC9-4F99-B9CC-953410CD30AB}" destId="{C42D4F2B-6099-4805-9D41-32CD8B09C716}" srcOrd="3" destOrd="0" parTransId="{E8D137C6-F046-436B-9DF0-4E3FDD544BFA}" sibTransId="{43DBDDA0-B704-4AEF-BB88-0F2DD2A78D3A}"/>
    <dgm:cxn modelId="{64964B8A-DB6E-4348-9E9D-1F7B0EAD60E1}" srcId="{E3F448DD-BFC9-4F99-B9CC-953410CD30AB}" destId="{0A5654EE-2D6D-493E-944D-1676920E33C9}" srcOrd="2" destOrd="0" parTransId="{F961CA1F-4589-4196-85B7-063136625B9C}" sibTransId="{F0170379-818B-44AB-B0CB-1E94F4BF4C14}"/>
    <dgm:cxn modelId="{5E209213-C46A-4746-AA37-9F49192C1FE9}" type="presOf" srcId="{49F6BA7D-AD9C-4775-B223-C85220F97603}" destId="{118AD276-B1C9-4521-9C41-52FC9CD1174B}" srcOrd="0" destOrd="0" presId="urn:microsoft.com/office/officeart/2005/8/layout/cycle3"/>
    <dgm:cxn modelId="{92EACA56-F702-4897-9FD6-3DF89335D8C6}" srcId="{E3F448DD-BFC9-4F99-B9CC-953410CD30AB}" destId="{E6D4FB97-3F5D-4788-9237-8C9EBF77371D}" srcOrd="0" destOrd="0" parTransId="{71EED0BD-353F-4AD6-A3D9-86BD8D8AD3A8}" sibTransId="{49F6BA7D-AD9C-4775-B223-C85220F97603}"/>
    <dgm:cxn modelId="{BDBF5093-0C4E-457E-8FC6-7615FDAC311B}" type="presOf" srcId="{EEFEF9BE-C88E-46E7-965E-884649F18C53}" destId="{1DDC7386-880E-4823-ABD3-67F03D5A5380}" srcOrd="0" destOrd="0" presId="urn:microsoft.com/office/officeart/2005/8/layout/cycle3"/>
    <dgm:cxn modelId="{DA708E83-2166-40D2-BBC6-F1764FAA58B6}" type="presOf" srcId="{E6D4FB97-3F5D-4788-9237-8C9EBF77371D}" destId="{7D9FFA28-DA5B-4345-9BAA-0BBF486A16CE}" srcOrd="0" destOrd="0" presId="urn:microsoft.com/office/officeart/2005/8/layout/cycle3"/>
    <dgm:cxn modelId="{40551AC8-CAC3-4A16-B028-8A16AE2894BB}" type="presOf" srcId="{0A5654EE-2D6D-493E-944D-1676920E33C9}" destId="{934D7509-1275-4AFC-9547-170106600676}" srcOrd="0" destOrd="0" presId="urn:microsoft.com/office/officeart/2005/8/layout/cycle3"/>
    <dgm:cxn modelId="{C3B0B21C-A472-4BD3-9B17-51D3DA0ABD40}" type="presOf" srcId="{91CA346C-A077-4BDD-ABBF-230F646BF9F2}" destId="{14603808-C07D-4A68-A1F3-9FD3B04BFECD}" srcOrd="0" destOrd="0" presId="urn:microsoft.com/office/officeart/2005/8/layout/cycle3"/>
    <dgm:cxn modelId="{8B4719A9-2220-438B-8521-788C5E59B553}" type="presOf" srcId="{C42D4F2B-6099-4805-9D41-32CD8B09C716}" destId="{712CA36D-E91C-489F-B667-76312A11F8FB}" srcOrd="0" destOrd="0" presId="urn:microsoft.com/office/officeart/2005/8/layout/cycle3"/>
    <dgm:cxn modelId="{6286C393-2F71-4E14-87A7-0DEBF28BFF59}" srcId="{E3F448DD-BFC9-4F99-B9CC-953410CD30AB}" destId="{EEFEF9BE-C88E-46E7-965E-884649F18C53}" srcOrd="4" destOrd="0" parTransId="{1FEC993F-7DEC-4112-890E-24FD423DFCF6}" sibTransId="{B96A2038-3BBD-42B2-9FAF-366EE0771D86}"/>
    <dgm:cxn modelId="{77920088-6500-43BA-A88E-4521F988D688}" srcId="{E3F448DD-BFC9-4F99-B9CC-953410CD30AB}" destId="{91CA346C-A077-4BDD-ABBF-230F646BF9F2}" srcOrd="1" destOrd="0" parTransId="{75763448-3B90-4EC7-9C5C-3DC1237D4AF9}" sibTransId="{198748D4-6D49-4B8B-AC70-A525831088CC}"/>
    <dgm:cxn modelId="{47E7960D-A6F8-4E07-AB52-87C7E2208154}" type="presOf" srcId="{E3F448DD-BFC9-4F99-B9CC-953410CD30AB}" destId="{A369B73C-84F8-422F-894E-7096BFB3CC18}" srcOrd="0" destOrd="0" presId="urn:microsoft.com/office/officeart/2005/8/layout/cycle3"/>
    <dgm:cxn modelId="{A23E2F0A-2A4E-48C9-A414-F77D88CBB209}" type="presParOf" srcId="{A369B73C-84F8-422F-894E-7096BFB3CC18}" destId="{0227D9A6-B00D-46CC-84DD-A0B68F7269E5}" srcOrd="0" destOrd="0" presId="urn:microsoft.com/office/officeart/2005/8/layout/cycle3"/>
    <dgm:cxn modelId="{B25E42E8-9D67-476D-9F2A-4DCC617494BB}" type="presParOf" srcId="{0227D9A6-B00D-46CC-84DD-A0B68F7269E5}" destId="{7D9FFA28-DA5B-4345-9BAA-0BBF486A16CE}" srcOrd="0" destOrd="0" presId="urn:microsoft.com/office/officeart/2005/8/layout/cycle3"/>
    <dgm:cxn modelId="{474C15E7-85BC-4082-A1B8-7F687161A636}" type="presParOf" srcId="{0227D9A6-B00D-46CC-84DD-A0B68F7269E5}" destId="{118AD276-B1C9-4521-9C41-52FC9CD1174B}" srcOrd="1" destOrd="0" presId="urn:microsoft.com/office/officeart/2005/8/layout/cycle3"/>
    <dgm:cxn modelId="{A5452614-0F24-4B4E-A36F-64B39F6AC253}" type="presParOf" srcId="{0227D9A6-B00D-46CC-84DD-A0B68F7269E5}" destId="{14603808-C07D-4A68-A1F3-9FD3B04BFECD}" srcOrd="2" destOrd="0" presId="urn:microsoft.com/office/officeart/2005/8/layout/cycle3"/>
    <dgm:cxn modelId="{3829F21A-8ED4-45BF-898E-0B433AF7175A}" type="presParOf" srcId="{0227D9A6-B00D-46CC-84DD-A0B68F7269E5}" destId="{934D7509-1275-4AFC-9547-170106600676}" srcOrd="3" destOrd="0" presId="urn:microsoft.com/office/officeart/2005/8/layout/cycle3"/>
    <dgm:cxn modelId="{F04532C0-2A6E-4756-BED7-74CEEBCCDFFF}" type="presParOf" srcId="{0227D9A6-B00D-46CC-84DD-A0B68F7269E5}" destId="{712CA36D-E91C-489F-B667-76312A11F8FB}" srcOrd="4" destOrd="0" presId="urn:microsoft.com/office/officeart/2005/8/layout/cycle3"/>
    <dgm:cxn modelId="{077AA60B-2A90-48C8-A533-5B127D9DA126}" type="presParOf" srcId="{0227D9A6-B00D-46CC-84DD-A0B68F7269E5}" destId="{1DDC7386-880E-4823-ABD3-67F03D5A5380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F448DD-BFC9-4F99-B9CC-953410CD30A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D4FB97-3F5D-4788-9237-8C9EBF77371D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МОЯ МАЛАЯ РОДИНА</a:t>
          </a:r>
          <a:endParaRPr lang="ru-RU" sz="20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gm:t>
    </dgm:pt>
    <dgm:pt modelId="{71EED0BD-353F-4AD6-A3D9-86BD8D8AD3A8}" type="parTrans" cxnId="{92EACA56-F702-4897-9FD6-3DF89335D8C6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49F6BA7D-AD9C-4775-B223-C85220F97603}" type="sibTrans" cxnId="{92EACA56-F702-4897-9FD6-3DF89335D8C6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91CA346C-A077-4BDD-ABBF-230F646BF9F2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С ЧЕГО НАЧИНАЕТСЯ РОДИНА</a:t>
          </a:r>
          <a:endParaRPr lang="ru-RU" sz="20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gm:t>
    </dgm:pt>
    <dgm:pt modelId="{75763448-3B90-4EC7-9C5C-3DC1237D4AF9}" type="parTrans" cxnId="{77920088-6500-43BA-A88E-4521F988D688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198748D4-6D49-4B8B-AC70-A525831088CC}" type="sibTrans" cxnId="{77920088-6500-43BA-A88E-4521F988D688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0A5654EE-2D6D-493E-944D-1676920E33C9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ЮНЫЙ МАТЕМАТИК</a:t>
          </a:r>
        </a:p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ЛЕГО</a:t>
          </a:r>
          <a:endParaRPr lang="ru-RU" sz="20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gm:t>
    </dgm:pt>
    <dgm:pt modelId="{F961CA1F-4589-4196-85B7-063136625B9C}" type="parTrans" cxnId="{64964B8A-DB6E-4348-9E9D-1F7B0EAD60E1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F0170379-818B-44AB-B0CB-1E94F4BF4C14}" type="sibTrans" cxnId="{64964B8A-DB6E-4348-9E9D-1F7B0EAD60E1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C42D4F2B-6099-4805-9D41-32CD8B09C716}">
      <dgm:prSet phldrT="[Текст]" custT="1"/>
      <dgm:spPr>
        <a:solidFill>
          <a:srgbClr val="DB3162"/>
        </a:solidFill>
      </dgm:spPr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НАРОДНЫЕ ПРОМЫСЛЫ,</a:t>
          </a:r>
        </a:p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ТЕАТРАЛ</a:t>
          </a:r>
          <a:endParaRPr lang="ru-RU" sz="20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gm:t>
    </dgm:pt>
    <dgm:pt modelId="{E8D137C6-F046-436B-9DF0-4E3FDD544BFA}" type="parTrans" cxnId="{3CC4104A-E48F-4CAE-99CE-553897A69D87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43DBDDA0-B704-4AEF-BB88-0F2DD2A78D3A}" type="sibTrans" cxnId="{3CC4104A-E48F-4CAE-99CE-553897A69D87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EEFEF9BE-C88E-46E7-965E-884649F18C53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Я ШКОЛЬНИК</a:t>
          </a:r>
          <a:endParaRPr lang="ru-RU" sz="20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gm:t>
    </dgm:pt>
    <dgm:pt modelId="{1FEC993F-7DEC-4112-890E-24FD423DFCF6}" type="parTrans" cxnId="{6286C393-2F71-4E14-87A7-0DEBF28BFF59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B96A2038-3BBD-42B2-9FAF-366EE0771D86}" type="sibTrans" cxnId="{6286C393-2F71-4E14-87A7-0DEBF28BFF59}">
      <dgm:prSet/>
      <dgm:spPr/>
      <dgm:t>
        <a:bodyPr/>
        <a:lstStyle/>
        <a:p>
          <a:endParaRPr lang="ru-RU" sz="2000">
            <a:latin typeface="a_Albionic" panose="020B0903060703020204" pitchFamily="34" charset="-52"/>
          </a:endParaRPr>
        </a:p>
      </dgm:t>
    </dgm:pt>
    <dgm:pt modelId="{A369B73C-84F8-422F-894E-7096BFB3CC18}" type="pres">
      <dgm:prSet presAssocID="{E3F448DD-BFC9-4F99-B9CC-953410CD30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27D9A6-B00D-46CC-84DD-A0B68F7269E5}" type="pres">
      <dgm:prSet presAssocID="{E3F448DD-BFC9-4F99-B9CC-953410CD30AB}" presName="cycle" presStyleCnt="0"/>
      <dgm:spPr/>
    </dgm:pt>
    <dgm:pt modelId="{7D9FFA28-DA5B-4345-9BAA-0BBF486A16CE}" type="pres">
      <dgm:prSet presAssocID="{E6D4FB97-3F5D-4788-9237-8C9EBF77371D}" presName="nodeFirstNode" presStyleLbl="node1" presStyleIdx="0" presStyleCnt="5" custScaleX="106097" custScaleY="128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8AD276-B1C9-4521-9C41-52FC9CD1174B}" type="pres">
      <dgm:prSet presAssocID="{49F6BA7D-AD9C-4775-B223-C85220F9760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14603808-C07D-4A68-A1F3-9FD3B04BFECD}" type="pres">
      <dgm:prSet presAssocID="{91CA346C-A077-4BDD-ABBF-230F646BF9F2}" presName="nodeFollowingNodes" presStyleLbl="node1" presStyleIdx="1" presStyleCnt="5" custScaleX="124308" custRadScaleRad="99039" custRadScaleInc="1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4D7509-1275-4AFC-9547-170106600676}" type="pres">
      <dgm:prSet presAssocID="{0A5654EE-2D6D-493E-944D-1676920E33C9}" presName="nodeFollowingNodes" presStyleLbl="node1" presStyleIdx="2" presStyleCnt="5" custScaleX="176776" custRadScaleRad="91695" custRadScaleInc="-416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2CA36D-E91C-489F-B667-76312A11F8FB}" type="pres">
      <dgm:prSet presAssocID="{C42D4F2B-6099-4805-9D41-32CD8B09C716}" presName="nodeFollowingNodes" presStyleLbl="node1" presStyleIdx="3" presStyleCnt="5" custScaleX="123209" custRadScaleRad="107091" custRadScaleInc="48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DC7386-880E-4823-ABD3-67F03D5A5380}" type="pres">
      <dgm:prSet presAssocID="{EEFEF9BE-C88E-46E7-965E-884649F18C53}" presName="nodeFollowingNodes" presStyleLbl="node1" presStyleIdx="4" presStyleCnt="5" custScaleX="126525" custRadScaleRad="105123" custRadScaleInc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C4104A-E48F-4CAE-99CE-553897A69D87}" srcId="{E3F448DD-BFC9-4F99-B9CC-953410CD30AB}" destId="{C42D4F2B-6099-4805-9D41-32CD8B09C716}" srcOrd="3" destOrd="0" parTransId="{E8D137C6-F046-436B-9DF0-4E3FDD544BFA}" sibTransId="{43DBDDA0-B704-4AEF-BB88-0F2DD2A78D3A}"/>
    <dgm:cxn modelId="{64964B8A-DB6E-4348-9E9D-1F7B0EAD60E1}" srcId="{E3F448DD-BFC9-4F99-B9CC-953410CD30AB}" destId="{0A5654EE-2D6D-493E-944D-1676920E33C9}" srcOrd="2" destOrd="0" parTransId="{F961CA1F-4589-4196-85B7-063136625B9C}" sibTransId="{F0170379-818B-44AB-B0CB-1E94F4BF4C14}"/>
    <dgm:cxn modelId="{5E209213-C46A-4746-AA37-9F49192C1FE9}" type="presOf" srcId="{49F6BA7D-AD9C-4775-B223-C85220F97603}" destId="{118AD276-B1C9-4521-9C41-52FC9CD1174B}" srcOrd="0" destOrd="0" presId="urn:microsoft.com/office/officeart/2005/8/layout/cycle3"/>
    <dgm:cxn modelId="{92EACA56-F702-4897-9FD6-3DF89335D8C6}" srcId="{E3F448DD-BFC9-4F99-B9CC-953410CD30AB}" destId="{E6D4FB97-3F5D-4788-9237-8C9EBF77371D}" srcOrd="0" destOrd="0" parTransId="{71EED0BD-353F-4AD6-A3D9-86BD8D8AD3A8}" sibTransId="{49F6BA7D-AD9C-4775-B223-C85220F97603}"/>
    <dgm:cxn modelId="{BDBF5093-0C4E-457E-8FC6-7615FDAC311B}" type="presOf" srcId="{EEFEF9BE-C88E-46E7-965E-884649F18C53}" destId="{1DDC7386-880E-4823-ABD3-67F03D5A5380}" srcOrd="0" destOrd="0" presId="urn:microsoft.com/office/officeart/2005/8/layout/cycle3"/>
    <dgm:cxn modelId="{DA708E83-2166-40D2-BBC6-F1764FAA58B6}" type="presOf" srcId="{E6D4FB97-3F5D-4788-9237-8C9EBF77371D}" destId="{7D9FFA28-DA5B-4345-9BAA-0BBF486A16CE}" srcOrd="0" destOrd="0" presId="urn:microsoft.com/office/officeart/2005/8/layout/cycle3"/>
    <dgm:cxn modelId="{40551AC8-CAC3-4A16-B028-8A16AE2894BB}" type="presOf" srcId="{0A5654EE-2D6D-493E-944D-1676920E33C9}" destId="{934D7509-1275-4AFC-9547-170106600676}" srcOrd="0" destOrd="0" presId="urn:microsoft.com/office/officeart/2005/8/layout/cycle3"/>
    <dgm:cxn modelId="{C3B0B21C-A472-4BD3-9B17-51D3DA0ABD40}" type="presOf" srcId="{91CA346C-A077-4BDD-ABBF-230F646BF9F2}" destId="{14603808-C07D-4A68-A1F3-9FD3B04BFECD}" srcOrd="0" destOrd="0" presId="urn:microsoft.com/office/officeart/2005/8/layout/cycle3"/>
    <dgm:cxn modelId="{8B4719A9-2220-438B-8521-788C5E59B553}" type="presOf" srcId="{C42D4F2B-6099-4805-9D41-32CD8B09C716}" destId="{712CA36D-E91C-489F-B667-76312A11F8FB}" srcOrd="0" destOrd="0" presId="urn:microsoft.com/office/officeart/2005/8/layout/cycle3"/>
    <dgm:cxn modelId="{6286C393-2F71-4E14-87A7-0DEBF28BFF59}" srcId="{E3F448DD-BFC9-4F99-B9CC-953410CD30AB}" destId="{EEFEF9BE-C88E-46E7-965E-884649F18C53}" srcOrd="4" destOrd="0" parTransId="{1FEC993F-7DEC-4112-890E-24FD423DFCF6}" sibTransId="{B96A2038-3BBD-42B2-9FAF-366EE0771D86}"/>
    <dgm:cxn modelId="{77920088-6500-43BA-A88E-4521F988D688}" srcId="{E3F448DD-BFC9-4F99-B9CC-953410CD30AB}" destId="{91CA346C-A077-4BDD-ABBF-230F646BF9F2}" srcOrd="1" destOrd="0" parTransId="{75763448-3B90-4EC7-9C5C-3DC1237D4AF9}" sibTransId="{198748D4-6D49-4B8B-AC70-A525831088CC}"/>
    <dgm:cxn modelId="{47E7960D-A6F8-4E07-AB52-87C7E2208154}" type="presOf" srcId="{E3F448DD-BFC9-4F99-B9CC-953410CD30AB}" destId="{A369B73C-84F8-422F-894E-7096BFB3CC18}" srcOrd="0" destOrd="0" presId="urn:microsoft.com/office/officeart/2005/8/layout/cycle3"/>
    <dgm:cxn modelId="{A23E2F0A-2A4E-48C9-A414-F77D88CBB209}" type="presParOf" srcId="{A369B73C-84F8-422F-894E-7096BFB3CC18}" destId="{0227D9A6-B00D-46CC-84DD-A0B68F7269E5}" srcOrd="0" destOrd="0" presId="urn:microsoft.com/office/officeart/2005/8/layout/cycle3"/>
    <dgm:cxn modelId="{B25E42E8-9D67-476D-9F2A-4DCC617494BB}" type="presParOf" srcId="{0227D9A6-B00D-46CC-84DD-A0B68F7269E5}" destId="{7D9FFA28-DA5B-4345-9BAA-0BBF486A16CE}" srcOrd="0" destOrd="0" presId="urn:microsoft.com/office/officeart/2005/8/layout/cycle3"/>
    <dgm:cxn modelId="{474C15E7-85BC-4082-A1B8-7F687161A636}" type="presParOf" srcId="{0227D9A6-B00D-46CC-84DD-A0B68F7269E5}" destId="{118AD276-B1C9-4521-9C41-52FC9CD1174B}" srcOrd="1" destOrd="0" presId="urn:microsoft.com/office/officeart/2005/8/layout/cycle3"/>
    <dgm:cxn modelId="{A5452614-0F24-4B4E-A36F-64B39F6AC253}" type="presParOf" srcId="{0227D9A6-B00D-46CC-84DD-A0B68F7269E5}" destId="{14603808-C07D-4A68-A1F3-9FD3B04BFECD}" srcOrd="2" destOrd="0" presId="urn:microsoft.com/office/officeart/2005/8/layout/cycle3"/>
    <dgm:cxn modelId="{3829F21A-8ED4-45BF-898E-0B433AF7175A}" type="presParOf" srcId="{0227D9A6-B00D-46CC-84DD-A0B68F7269E5}" destId="{934D7509-1275-4AFC-9547-170106600676}" srcOrd="3" destOrd="0" presId="urn:microsoft.com/office/officeart/2005/8/layout/cycle3"/>
    <dgm:cxn modelId="{F04532C0-2A6E-4756-BED7-74CEEBCCDFFF}" type="presParOf" srcId="{0227D9A6-B00D-46CC-84DD-A0B68F7269E5}" destId="{712CA36D-E91C-489F-B667-76312A11F8FB}" srcOrd="4" destOrd="0" presId="urn:microsoft.com/office/officeart/2005/8/layout/cycle3"/>
    <dgm:cxn modelId="{077AA60B-2A90-48C8-A533-5B127D9DA126}" type="presParOf" srcId="{0227D9A6-B00D-46CC-84DD-A0B68F7269E5}" destId="{1DDC7386-880E-4823-ABD3-67F03D5A5380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8E6F5A1-AA1B-4195-8142-F0946370574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4D49F9E-5D4D-456A-971B-967DA8E74A3D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400" b="1" smtClean="0">
              <a:solidFill>
                <a:schemeClr val="bg1"/>
              </a:solidFill>
              <a:latin typeface="a_Albionic" panose="020B0903060703020204" pitchFamily="34" charset="-52"/>
              <a:cs typeface="Times New Roman" pitchFamily="18" charset="0"/>
            </a:rPr>
            <a:t>системно - деятельностный подход</a:t>
          </a:r>
          <a:endParaRPr lang="ru-RU" sz="2400" b="1">
            <a:solidFill>
              <a:schemeClr val="bg1"/>
            </a:solidFill>
            <a:latin typeface="a_Albionic" panose="020B0903060703020204" pitchFamily="34" charset="-52"/>
            <a:cs typeface="Times New Roman" pitchFamily="18" charset="0"/>
          </a:endParaRPr>
        </a:p>
      </dgm:t>
    </dgm:pt>
    <dgm:pt modelId="{23A66493-1E92-4134-A3AE-D885D87D3E9D}" type="parTrans" cxnId="{921412B9-AF76-47E9-B8A0-E5A33B6C4FD8}">
      <dgm:prSet/>
      <dgm:spPr/>
      <dgm:t>
        <a:bodyPr/>
        <a:lstStyle/>
        <a:p>
          <a:endParaRPr lang="ru-RU" sz="2400">
            <a:solidFill>
              <a:srgbClr val="002060"/>
            </a:solidFill>
            <a:latin typeface="a_Albionic" panose="020B0903060703020204" pitchFamily="34" charset="-52"/>
          </a:endParaRPr>
        </a:p>
      </dgm:t>
    </dgm:pt>
    <dgm:pt modelId="{5D9CF023-CCEB-445A-A0BE-C3B46AFBD93C}" type="sibTrans" cxnId="{921412B9-AF76-47E9-B8A0-E5A33B6C4FD8}">
      <dgm:prSet/>
      <dgm:spPr/>
      <dgm:t>
        <a:bodyPr/>
        <a:lstStyle/>
        <a:p>
          <a:endParaRPr lang="ru-RU" sz="2400">
            <a:solidFill>
              <a:srgbClr val="002060"/>
            </a:solidFill>
            <a:latin typeface="a_Albionic" panose="020B0903060703020204" pitchFamily="34" charset="-52"/>
          </a:endParaRPr>
        </a:p>
      </dgm:t>
    </dgm:pt>
    <dgm:pt modelId="{2A8987FB-94DA-4E71-B463-2983C2A1B248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a_Albionic" panose="020B0903060703020204" pitchFamily="34" charset="-52"/>
              <a:cs typeface="Times New Roman" pitchFamily="18" charset="0"/>
            </a:rPr>
            <a:t>образовательные и воспитательные цели</a:t>
          </a:r>
          <a:endParaRPr lang="ru-RU" sz="2400" b="1" dirty="0">
            <a:solidFill>
              <a:srgbClr val="002060"/>
            </a:solidFill>
            <a:latin typeface="a_Albionic" panose="020B0903060703020204" pitchFamily="34" charset="-52"/>
            <a:cs typeface="Times New Roman" pitchFamily="18" charset="0"/>
          </a:endParaRPr>
        </a:p>
      </dgm:t>
    </dgm:pt>
    <dgm:pt modelId="{6455E2AF-665A-4B91-B7CB-C1CCFBB59473}" type="parTrans" cxnId="{889FFE76-896E-42D5-BC64-B06296B9DA1F}">
      <dgm:prSet custT="1"/>
      <dgm:spPr/>
      <dgm:t>
        <a:bodyPr/>
        <a:lstStyle/>
        <a:p>
          <a:endParaRPr lang="ru-RU" sz="2400">
            <a:solidFill>
              <a:srgbClr val="002060"/>
            </a:solidFill>
            <a:latin typeface="a_Albionic" panose="020B0903060703020204" pitchFamily="34" charset="-52"/>
          </a:endParaRPr>
        </a:p>
      </dgm:t>
    </dgm:pt>
    <dgm:pt modelId="{F96411FA-6BA3-4691-BB14-CC64DD1BD4B0}" type="sibTrans" cxnId="{889FFE76-896E-42D5-BC64-B06296B9DA1F}">
      <dgm:prSet/>
      <dgm:spPr/>
      <dgm:t>
        <a:bodyPr/>
        <a:lstStyle/>
        <a:p>
          <a:endParaRPr lang="ru-RU" sz="2400">
            <a:solidFill>
              <a:srgbClr val="002060"/>
            </a:solidFill>
            <a:latin typeface="a_Albionic" panose="020B0903060703020204" pitchFamily="34" charset="-52"/>
          </a:endParaRPr>
        </a:p>
      </dgm:t>
    </dgm:pt>
    <dgm:pt modelId="{ECFA65AB-63A4-44F0-83BE-76C1E0C76B3D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b="1" smtClean="0">
              <a:solidFill>
                <a:srgbClr val="002060"/>
              </a:solidFill>
              <a:latin typeface="a_Albionic" panose="020B0903060703020204" pitchFamily="34" charset="-52"/>
              <a:cs typeface="Times New Roman" pitchFamily="18" charset="0"/>
            </a:rPr>
            <a:t>технологии обучения</a:t>
          </a:r>
          <a:endParaRPr lang="ru-RU" sz="2400" b="1">
            <a:solidFill>
              <a:srgbClr val="002060"/>
            </a:solidFill>
            <a:latin typeface="a_Albionic" panose="020B0903060703020204" pitchFamily="34" charset="-52"/>
            <a:cs typeface="Times New Roman" pitchFamily="18" charset="0"/>
          </a:endParaRPr>
        </a:p>
      </dgm:t>
    </dgm:pt>
    <dgm:pt modelId="{FD0B2C65-95EB-446F-A5FC-1781D436FFEA}" type="parTrans" cxnId="{339A26CB-7F64-4FBB-9CFA-A051D06A3D59}">
      <dgm:prSet custT="1"/>
      <dgm:spPr/>
      <dgm:t>
        <a:bodyPr/>
        <a:lstStyle/>
        <a:p>
          <a:endParaRPr lang="ru-RU" sz="2400">
            <a:solidFill>
              <a:srgbClr val="002060"/>
            </a:solidFill>
            <a:latin typeface="a_Albionic" panose="020B0903060703020204" pitchFamily="34" charset="-52"/>
          </a:endParaRPr>
        </a:p>
      </dgm:t>
    </dgm:pt>
    <dgm:pt modelId="{6583B274-2DFD-4250-982B-90F16EF5FE02}" type="sibTrans" cxnId="{339A26CB-7F64-4FBB-9CFA-A051D06A3D59}">
      <dgm:prSet/>
      <dgm:spPr/>
      <dgm:t>
        <a:bodyPr/>
        <a:lstStyle/>
        <a:p>
          <a:endParaRPr lang="ru-RU" sz="2400">
            <a:solidFill>
              <a:srgbClr val="002060"/>
            </a:solidFill>
            <a:latin typeface="a_Albionic" panose="020B0903060703020204" pitchFamily="34" charset="-52"/>
          </a:endParaRPr>
        </a:p>
      </dgm:t>
    </dgm:pt>
    <dgm:pt modelId="{02E9B0DC-0B15-40BC-83B2-C6783897D96B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b="1" smtClean="0">
              <a:solidFill>
                <a:srgbClr val="002060"/>
              </a:solidFill>
              <a:latin typeface="a_Albionic" panose="020B0903060703020204" pitchFamily="34" charset="-52"/>
              <a:cs typeface="Times New Roman" pitchFamily="18" charset="0"/>
            </a:rPr>
            <a:t>методы и приёмы обучения</a:t>
          </a:r>
          <a:endParaRPr lang="ru-RU" sz="2400" b="1">
            <a:solidFill>
              <a:srgbClr val="002060"/>
            </a:solidFill>
            <a:latin typeface="a_Albionic" panose="020B0903060703020204" pitchFamily="34" charset="-52"/>
            <a:cs typeface="Times New Roman" pitchFamily="18" charset="0"/>
          </a:endParaRPr>
        </a:p>
      </dgm:t>
    </dgm:pt>
    <dgm:pt modelId="{384C639B-0F52-457B-843D-7F41F5ADBB62}" type="parTrans" cxnId="{F7F1D4F0-1A25-425A-9C70-11250B7859FE}">
      <dgm:prSet custT="1"/>
      <dgm:spPr/>
      <dgm:t>
        <a:bodyPr/>
        <a:lstStyle/>
        <a:p>
          <a:endParaRPr lang="ru-RU" sz="2400">
            <a:solidFill>
              <a:srgbClr val="002060"/>
            </a:solidFill>
            <a:latin typeface="a_Albionic" panose="020B0903060703020204" pitchFamily="34" charset="-52"/>
          </a:endParaRPr>
        </a:p>
      </dgm:t>
    </dgm:pt>
    <dgm:pt modelId="{B3787034-466C-4DB6-B26E-A744D3177E32}" type="sibTrans" cxnId="{F7F1D4F0-1A25-425A-9C70-11250B7859FE}">
      <dgm:prSet/>
      <dgm:spPr/>
      <dgm:t>
        <a:bodyPr/>
        <a:lstStyle/>
        <a:p>
          <a:endParaRPr lang="ru-RU" sz="2400">
            <a:solidFill>
              <a:srgbClr val="002060"/>
            </a:solidFill>
            <a:latin typeface="a_Albionic" panose="020B0903060703020204" pitchFamily="34" charset="-52"/>
          </a:endParaRPr>
        </a:p>
      </dgm:t>
    </dgm:pt>
    <dgm:pt modelId="{AACD95E9-514D-4E40-8F7A-4386F6F332F8}" type="pres">
      <dgm:prSet presAssocID="{F8E6F5A1-AA1B-4195-8142-F0946370574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C91D6D-E85E-4A6F-8A48-809A92DB825E}" type="pres">
      <dgm:prSet presAssocID="{04D49F9E-5D4D-456A-971B-967DA8E74A3D}" presName="root1" presStyleCnt="0"/>
      <dgm:spPr/>
      <dgm:t>
        <a:bodyPr/>
        <a:lstStyle/>
        <a:p>
          <a:endParaRPr lang="ru-RU"/>
        </a:p>
      </dgm:t>
    </dgm:pt>
    <dgm:pt modelId="{D7B9FAE4-AD35-4F28-A434-3665413A43BB}" type="pres">
      <dgm:prSet presAssocID="{04D49F9E-5D4D-456A-971B-967DA8E74A3D}" presName="LevelOneTextNode" presStyleLbl="node0" presStyleIdx="0" presStyleCnt="1" custScaleX="131328" custScaleY="898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DE2DC1-AA95-4861-9F63-E760C3543C5B}" type="pres">
      <dgm:prSet presAssocID="{04D49F9E-5D4D-456A-971B-967DA8E74A3D}" presName="level2hierChild" presStyleCnt="0"/>
      <dgm:spPr/>
      <dgm:t>
        <a:bodyPr/>
        <a:lstStyle/>
        <a:p>
          <a:endParaRPr lang="ru-RU"/>
        </a:p>
      </dgm:t>
    </dgm:pt>
    <dgm:pt modelId="{B3BD563B-E3B3-42DF-A22C-904E10B832D6}" type="pres">
      <dgm:prSet presAssocID="{6455E2AF-665A-4B91-B7CB-C1CCFBB59473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876F4EF2-C490-4E90-A12A-902B2FEDBD5A}" type="pres">
      <dgm:prSet presAssocID="{6455E2AF-665A-4B91-B7CB-C1CCFBB59473}" presName="connTx" presStyleLbl="parChTrans1D2" presStyleIdx="0" presStyleCnt="3"/>
      <dgm:spPr/>
      <dgm:t>
        <a:bodyPr/>
        <a:lstStyle/>
        <a:p>
          <a:endParaRPr lang="ru-RU"/>
        </a:p>
      </dgm:t>
    </dgm:pt>
    <dgm:pt modelId="{7DC8FA21-3B33-451C-8C8E-267B3E749570}" type="pres">
      <dgm:prSet presAssocID="{2A8987FB-94DA-4E71-B463-2983C2A1B248}" presName="root2" presStyleCnt="0"/>
      <dgm:spPr/>
      <dgm:t>
        <a:bodyPr/>
        <a:lstStyle/>
        <a:p>
          <a:endParaRPr lang="ru-RU"/>
        </a:p>
      </dgm:t>
    </dgm:pt>
    <dgm:pt modelId="{D3C12F9B-F48F-41CD-9BA9-D1A3312A95F3}" type="pres">
      <dgm:prSet presAssocID="{2A8987FB-94DA-4E71-B463-2983C2A1B248}" presName="LevelTwoTextNode" presStyleLbl="node2" presStyleIdx="0" presStyleCnt="3" custScaleX="1424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14E2C7-AC00-4668-96D6-69DFF29A2C51}" type="pres">
      <dgm:prSet presAssocID="{2A8987FB-94DA-4E71-B463-2983C2A1B248}" presName="level3hierChild" presStyleCnt="0"/>
      <dgm:spPr/>
      <dgm:t>
        <a:bodyPr/>
        <a:lstStyle/>
        <a:p>
          <a:endParaRPr lang="ru-RU"/>
        </a:p>
      </dgm:t>
    </dgm:pt>
    <dgm:pt modelId="{6625B7E7-84EA-40D3-959E-88893A8089C7}" type="pres">
      <dgm:prSet presAssocID="{FD0B2C65-95EB-446F-A5FC-1781D436FFEA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D2E0E0E-189B-45F7-B9B7-4BFAFC7DCF7A}" type="pres">
      <dgm:prSet presAssocID="{FD0B2C65-95EB-446F-A5FC-1781D436FFEA}" presName="connTx" presStyleLbl="parChTrans1D2" presStyleIdx="1" presStyleCnt="3"/>
      <dgm:spPr/>
      <dgm:t>
        <a:bodyPr/>
        <a:lstStyle/>
        <a:p>
          <a:endParaRPr lang="ru-RU"/>
        </a:p>
      </dgm:t>
    </dgm:pt>
    <dgm:pt modelId="{EA6283CA-38E4-4858-8DAC-62F47F34B670}" type="pres">
      <dgm:prSet presAssocID="{ECFA65AB-63A4-44F0-83BE-76C1E0C76B3D}" presName="root2" presStyleCnt="0"/>
      <dgm:spPr/>
      <dgm:t>
        <a:bodyPr/>
        <a:lstStyle/>
        <a:p>
          <a:endParaRPr lang="ru-RU"/>
        </a:p>
      </dgm:t>
    </dgm:pt>
    <dgm:pt modelId="{2E88F603-27FD-4EEC-8427-B4AB368623AE}" type="pres">
      <dgm:prSet presAssocID="{ECFA65AB-63A4-44F0-83BE-76C1E0C76B3D}" presName="LevelTwoTextNode" presStyleLbl="node2" presStyleIdx="1" presStyleCnt="3" custScaleX="1434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A2C6CF-C699-4112-834A-588999C85E71}" type="pres">
      <dgm:prSet presAssocID="{ECFA65AB-63A4-44F0-83BE-76C1E0C76B3D}" presName="level3hierChild" presStyleCnt="0"/>
      <dgm:spPr/>
      <dgm:t>
        <a:bodyPr/>
        <a:lstStyle/>
        <a:p>
          <a:endParaRPr lang="ru-RU"/>
        </a:p>
      </dgm:t>
    </dgm:pt>
    <dgm:pt modelId="{471EF856-2FE5-4020-86EB-977AF0C5B96B}" type="pres">
      <dgm:prSet presAssocID="{384C639B-0F52-457B-843D-7F41F5ADBB6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651C61D3-DBC5-40E6-BDFF-16B6146D6771}" type="pres">
      <dgm:prSet presAssocID="{384C639B-0F52-457B-843D-7F41F5ADBB6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6B64E89A-36FC-40C9-9F98-1986F6C49127}" type="pres">
      <dgm:prSet presAssocID="{02E9B0DC-0B15-40BC-83B2-C6783897D96B}" presName="root2" presStyleCnt="0"/>
      <dgm:spPr/>
      <dgm:t>
        <a:bodyPr/>
        <a:lstStyle/>
        <a:p>
          <a:endParaRPr lang="ru-RU"/>
        </a:p>
      </dgm:t>
    </dgm:pt>
    <dgm:pt modelId="{4FF5B38B-F9F6-46EA-B846-28C2CC6FE203}" type="pres">
      <dgm:prSet presAssocID="{02E9B0DC-0B15-40BC-83B2-C6783897D96B}" presName="LevelTwoTextNode" presStyleLbl="node2" presStyleIdx="2" presStyleCnt="3" custScaleX="142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934886-3541-4107-B154-2CE585EF7008}" type="pres">
      <dgm:prSet presAssocID="{02E9B0DC-0B15-40BC-83B2-C6783897D96B}" presName="level3hierChild" presStyleCnt="0"/>
      <dgm:spPr/>
      <dgm:t>
        <a:bodyPr/>
        <a:lstStyle/>
        <a:p>
          <a:endParaRPr lang="ru-RU"/>
        </a:p>
      </dgm:t>
    </dgm:pt>
  </dgm:ptLst>
  <dgm:cxnLst>
    <dgm:cxn modelId="{2FEF6E1B-3357-4A64-9286-13827A3136C6}" type="presOf" srcId="{ECFA65AB-63A4-44F0-83BE-76C1E0C76B3D}" destId="{2E88F603-27FD-4EEC-8427-B4AB368623AE}" srcOrd="0" destOrd="0" presId="urn:microsoft.com/office/officeart/2008/layout/HorizontalMultiLevelHierarchy"/>
    <dgm:cxn modelId="{0B078C54-4B73-41F0-8758-A271914B4ED3}" type="presOf" srcId="{6455E2AF-665A-4B91-B7CB-C1CCFBB59473}" destId="{876F4EF2-C490-4E90-A12A-902B2FEDBD5A}" srcOrd="1" destOrd="0" presId="urn:microsoft.com/office/officeart/2008/layout/HorizontalMultiLevelHierarchy"/>
    <dgm:cxn modelId="{82E3F08D-DD2E-483E-B38A-772CDFED999F}" type="presOf" srcId="{02E9B0DC-0B15-40BC-83B2-C6783897D96B}" destId="{4FF5B38B-F9F6-46EA-B846-28C2CC6FE203}" srcOrd="0" destOrd="0" presId="urn:microsoft.com/office/officeart/2008/layout/HorizontalMultiLevelHierarchy"/>
    <dgm:cxn modelId="{921412B9-AF76-47E9-B8A0-E5A33B6C4FD8}" srcId="{F8E6F5A1-AA1B-4195-8142-F0946370574A}" destId="{04D49F9E-5D4D-456A-971B-967DA8E74A3D}" srcOrd="0" destOrd="0" parTransId="{23A66493-1E92-4134-A3AE-D885D87D3E9D}" sibTransId="{5D9CF023-CCEB-445A-A0BE-C3B46AFBD93C}"/>
    <dgm:cxn modelId="{01578E50-E219-4D78-A6B0-2068948B4C34}" type="presOf" srcId="{FD0B2C65-95EB-446F-A5FC-1781D436FFEA}" destId="{6625B7E7-84EA-40D3-959E-88893A8089C7}" srcOrd="0" destOrd="0" presId="urn:microsoft.com/office/officeart/2008/layout/HorizontalMultiLevelHierarchy"/>
    <dgm:cxn modelId="{F7F1D4F0-1A25-425A-9C70-11250B7859FE}" srcId="{04D49F9E-5D4D-456A-971B-967DA8E74A3D}" destId="{02E9B0DC-0B15-40BC-83B2-C6783897D96B}" srcOrd="2" destOrd="0" parTransId="{384C639B-0F52-457B-843D-7F41F5ADBB62}" sibTransId="{B3787034-466C-4DB6-B26E-A744D3177E32}"/>
    <dgm:cxn modelId="{889FFE76-896E-42D5-BC64-B06296B9DA1F}" srcId="{04D49F9E-5D4D-456A-971B-967DA8E74A3D}" destId="{2A8987FB-94DA-4E71-B463-2983C2A1B248}" srcOrd="0" destOrd="0" parTransId="{6455E2AF-665A-4B91-B7CB-C1CCFBB59473}" sibTransId="{F96411FA-6BA3-4691-BB14-CC64DD1BD4B0}"/>
    <dgm:cxn modelId="{240B853F-5269-4AAF-B253-E4ACC65D0C95}" type="presOf" srcId="{384C639B-0F52-457B-843D-7F41F5ADBB62}" destId="{471EF856-2FE5-4020-86EB-977AF0C5B96B}" srcOrd="0" destOrd="0" presId="urn:microsoft.com/office/officeart/2008/layout/HorizontalMultiLevelHierarchy"/>
    <dgm:cxn modelId="{16067546-0B3F-4B41-BF4D-2B5CB93FF001}" type="presOf" srcId="{FD0B2C65-95EB-446F-A5FC-1781D436FFEA}" destId="{4D2E0E0E-189B-45F7-B9B7-4BFAFC7DCF7A}" srcOrd="1" destOrd="0" presId="urn:microsoft.com/office/officeart/2008/layout/HorizontalMultiLevelHierarchy"/>
    <dgm:cxn modelId="{E23D6C88-C238-4D83-8557-C0C9F8AE1341}" type="presOf" srcId="{6455E2AF-665A-4B91-B7CB-C1CCFBB59473}" destId="{B3BD563B-E3B3-42DF-A22C-904E10B832D6}" srcOrd="0" destOrd="0" presId="urn:microsoft.com/office/officeart/2008/layout/HorizontalMultiLevelHierarchy"/>
    <dgm:cxn modelId="{339A26CB-7F64-4FBB-9CFA-A051D06A3D59}" srcId="{04D49F9E-5D4D-456A-971B-967DA8E74A3D}" destId="{ECFA65AB-63A4-44F0-83BE-76C1E0C76B3D}" srcOrd="1" destOrd="0" parTransId="{FD0B2C65-95EB-446F-A5FC-1781D436FFEA}" sibTransId="{6583B274-2DFD-4250-982B-90F16EF5FE02}"/>
    <dgm:cxn modelId="{D16348D0-73BF-4060-A050-13BA0DF40C13}" type="presOf" srcId="{F8E6F5A1-AA1B-4195-8142-F0946370574A}" destId="{AACD95E9-514D-4E40-8F7A-4386F6F332F8}" srcOrd="0" destOrd="0" presId="urn:microsoft.com/office/officeart/2008/layout/HorizontalMultiLevelHierarchy"/>
    <dgm:cxn modelId="{A46ED502-5CE9-45CF-885F-F8DAAC23A0EF}" type="presOf" srcId="{2A8987FB-94DA-4E71-B463-2983C2A1B248}" destId="{D3C12F9B-F48F-41CD-9BA9-D1A3312A95F3}" srcOrd="0" destOrd="0" presId="urn:microsoft.com/office/officeart/2008/layout/HorizontalMultiLevelHierarchy"/>
    <dgm:cxn modelId="{4EA2688A-1FEA-4A7E-AFAF-3CAC4AB5488E}" type="presOf" srcId="{384C639B-0F52-457B-843D-7F41F5ADBB62}" destId="{651C61D3-DBC5-40E6-BDFF-16B6146D6771}" srcOrd="1" destOrd="0" presId="urn:microsoft.com/office/officeart/2008/layout/HorizontalMultiLevelHierarchy"/>
    <dgm:cxn modelId="{709906FA-2EE4-4132-B171-73D7E788AD55}" type="presOf" srcId="{04D49F9E-5D4D-456A-971B-967DA8E74A3D}" destId="{D7B9FAE4-AD35-4F28-A434-3665413A43BB}" srcOrd="0" destOrd="0" presId="urn:microsoft.com/office/officeart/2008/layout/HorizontalMultiLevelHierarchy"/>
    <dgm:cxn modelId="{C6C2B6F1-641C-4CB0-AA7B-1BB972113C83}" type="presParOf" srcId="{AACD95E9-514D-4E40-8F7A-4386F6F332F8}" destId="{90C91D6D-E85E-4A6F-8A48-809A92DB825E}" srcOrd="0" destOrd="0" presId="urn:microsoft.com/office/officeart/2008/layout/HorizontalMultiLevelHierarchy"/>
    <dgm:cxn modelId="{38E98D2D-A236-4668-8ED4-D73F67C3365E}" type="presParOf" srcId="{90C91D6D-E85E-4A6F-8A48-809A92DB825E}" destId="{D7B9FAE4-AD35-4F28-A434-3665413A43BB}" srcOrd="0" destOrd="0" presId="urn:microsoft.com/office/officeart/2008/layout/HorizontalMultiLevelHierarchy"/>
    <dgm:cxn modelId="{0F7AA38F-0ADB-4544-B162-D997E85DC35A}" type="presParOf" srcId="{90C91D6D-E85E-4A6F-8A48-809A92DB825E}" destId="{D5DE2DC1-AA95-4861-9F63-E760C3543C5B}" srcOrd="1" destOrd="0" presId="urn:microsoft.com/office/officeart/2008/layout/HorizontalMultiLevelHierarchy"/>
    <dgm:cxn modelId="{4EC2EF6C-643E-412D-BC00-28A4A875B396}" type="presParOf" srcId="{D5DE2DC1-AA95-4861-9F63-E760C3543C5B}" destId="{B3BD563B-E3B3-42DF-A22C-904E10B832D6}" srcOrd="0" destOrd="0" presId="urn:microsoft.com/office/officeart/2008/layout/HorizontalMultiLevelHierarchy"/>
    <dgm:cxn modelId="{AD9FDDA4-4E30-4AA0-94A9-F90893C9C4A4}" type="presParOf" srcId="{B3BD563B-E3B3-42DF-A22C-904E10B832D6}" destId="{876F4EF2-C490-4E90-A12A-902B2FEDBD5A}" srcOrd="0" destOrd="0" presId="urn:microsoft.com/office/officeart/2008/layout/HorizontalMultiLevelHierarchy"/>
    <dgm:cxn modelId="{9232AFB6-0B10-4BFB-93FB-410E7C7A0D0E}" type="presParOf" srcId="{D5DE2DC1-AA95-4861-9F63-E760C3543C5B}" destId="{7DC8FA21-3B33-451C-8C8E-267B3E749570}" srcOrd="1" destOrd="0" presId="urn:microsoft.com/office/officeart/2008/layout/HorizontalMultiLevelHierarchy"/>
    <dgm:cxn modelId="{8570BC71-D361-4509-869D-65794C5382DB}" type="presParOf" srcId="{7DC8FA21-3B33-451C-8C8E-267B3E749570}" destId="{D3C12F9B-F48F-41CD-9BA9-D1A3312A95F3}" srcOrd="0" destOrd="0" presId="urn:microsoft.com/office/officeart/2008/layout/HorizontalMultiLevelHierarchy"/>
    <dgm:cxn modelId="{D000E94A-6F03-43FE-B06C-F0EA7559B43B}" type="presParOf" srcId="{7DC8FA21-3B33-451C-8C8E-267B3E749570}" destId="{CC14E2C7-AC00-4668-96D6-69DFF29A2C51}" srcOrd="1" destOrd="0" presId="urn:microsoft.com/office/officeart/2008/layout/HorizontalMultiLevelHierarchy"/>
    <dgm:cxn modelId="{826F51E9-D055-4484-8CBB-27B56E3EEAF8}" type="presParOf" srcId="{D5DE2DC1-AA95-4861-9F63-E760C3543C5B}" destId="{6625B7E7-84EA-40D3-959E-88893A8089C7}" srcOrd="2" destOrd="0" presId="urn:microsoft.com/office/officeart/2008/layout/HorizontalMultiLevelHierarchy"/>
    <dgm:cxn modelId="{5497FB3E-938E-4B14-AE28-3D925CFE9638}" type="presParOf" srcId="{6625B7E7-84EA-40D3-959E-88893A8089C7}" destId="{4D2E0E0E-189B-45F7-B9B7-4BFAFC7DCF7A}" srcOrd="0" destOrd="0" presId="urn:microsoft.com/office/officeart/2008/layout/HorizontalMultiLevelHierarchy"/>
    <dgm:cxn modelId="{A4A3FDCC-AC95-42C3-AAA7-DA4625DED1D2}" type="presParOf" srcId="{D5DE2DC1-AA95-4861-9F63-E760C3543C5B}" destId="{EA6283CA-38E4-4858-8DAC-62F47F34B670}" srcOrd="3" destOrd="0" presId="urn:microsoft.com/office/officeart/2008/layout/HorizontalMultiLevelHierarchy"/>
    <dgm:cxn modelId="{46979A68-B50A-46ED-A3AC-B86193227E05}" type="presParOf" srcId="{EA6283CA-38E4-4858-8DAC-62F47F34B670}" destId="{2E88F603-27FD-4EEC-8427-B4AB368623AE}" srcOrd="0" destOrd="0" presId="urn:microsoft.com/office/officeart/2008/layout/HorizontalMultiLevelHierarchy"/>
    <dgm:cxn modelId="{C2AB9AEB-A5C8-4A78-8B91-D360B2E7CC7F}" type="presParOf" srcId="{EA6283CA-38E4-4858-8DAC-62F47F34B670}" destId="{0AA2C6CF-C699-4112-834A-588999C85E71}" srcOrd="1" destOrd="0" presId="urn:microsoft.com/office/officeart/2008/layout/HorizontalMultiLevelHierarchy"/>
    <dgm:cxn modelId="{0C4CB4EE-D388-4966-AC75-C96ADD55ED5B}" type="presParOf" srcId="{D5DE2DC1-AA95-4861-9F63-E760C3543C5B}" destId="{471EF856-2FE5-4020-86EB-977AF0C5B96B}" srcOrd="4" destOrd="0" presId="urn:microsoft.com/office/officeart/2008/layout/HorizontalMultiLevelHierarchy"/>
    <dgm:cxn modelId="{AC03FAA2-0417-4FD6-A4E9-6FDF881870AF}" type="presParOf" srcId="{471EF856-2FE5-4020-86EB-977AF0C5B96B}" destId="{651C61D3-DBC5-40E6-BDFF-16B6146D6771}" srcOrd="0" destOrd="0" presId="urn:microsoft.com/office/officeart/2008/layout/HorizontalMultiLevelHierarchy"/>
    <dgm:cxn modelId="{6031E00B-F34A-49EE-9CF6-DE92C218DC42}" type="presParOf" srcId="{D5DE2DC1-AA95-4861-9F63-E760C3543C5B}" destId="{6B64E89A-36FC-40C9-9F98-1986F6C49127}" srcOrd="5" destOrd="0" presId="urn:microsoft.com/office/officeart/2008/layout/HorizontalMultiLevelHierarchy"/>
    <dgm:cxn modelId="{0736836D-66D3-45C2-AA94-1888FB90E622}" type="presParOf" srcId="{6B64E89A-36FC-40C9-9F98-1986F6C49127}" destId="{4FF5B38B-F9F6-46EA-B846-28C2CC6FE203}" srcOrd="0" destOrd="0" presId="urn:microsoft.com/office/officeart/2008/layout/HorizontalMultiLevelHierarchy"/>
    <dgm:cxn modelId="{C3B49798-750C-49F8-A2A8-07206FEACE6A}" type="presParOf" srcId="{6B64E89A-36FC-40C9-9F98-1986F6C49127}" destId="{F2934886-3541-4107-B154-2CE585EF700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D9AD3BD-5B0D-4C96-B288-D8B8C1D8D3C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537053-9CFD-460E-9533-1A8EE8A1AF9A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стараюсь</a:t>
          </a:r>
          <a:r>
            <a:rPr lang="ru-RU" sz="1600" baseline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выявлять в ходе наблюдения поведенческие и личностные проблемы обучающихся, связанные с особенностями их развития</a:t>
          </a:r>
          <a:endParaRPr lang="ru-RU" sz="16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EC800A7-2EFB-4F3A-B4D7-BA1FE8E12332}" type="parTrans" cxnId="{EB06FA99-B639-4649-AA9C-C3C8E2F06462}">
      <dgm:prSet/>
      <dgm:spPr/>
      <dgm:t>
        <a:bodyPr/>
        <a:lstStyle/>
        <a:p>
          <a:endParaRPr lang="ru-RU" sz="2000"/>
        </a:p>
      </dgm:t>
    </dgm:pt>
    <dgm:pt modelId="{3CB1EBFE-50CA-4908-A73E-B4E6F2DC77D0}" type="sibTrans" cxnId="{EB06FA99-B639-4649-AA9C-C3C8E2F06462}">
      <dgm:prSet/>
      <dgm:spPr/>
      <dgm:t>
        <a:bodyPr/>
        <a:lstStyle/>
        <a:p>
          <a:endParaRPr lang="ru-RU" sz="2000"/>
        </a:p>
      </dgm:t>
    </dgm:pt>
    <dgm:pt modelId="{7C429BF7-935F-4862-A8E5-5032743480C5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применяю методы диагностики и оценки показателей уровня и динамики развития ребёнка</a:t>
          </a:r>
          <a:endParaRPr lang="ru-RU" sz="160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A71F7B1-0EC6-4DE3-8C74-1B624B06BDF0}" type="parTrans" cxnId="{8A988BAD-B030-4F7B-8114-75995BCD06DF}">
      <dgm:prSet/>
      <dgm:spPr/>
      <dgm:t>
        <a:bodyPr/>
        <a:lstStyle/>
        <a:p>
          <a:endParaRPr lang="ru-RU" sz="2000"/>
        </a:p>
      </dgm:t>
    </dgm:pt>
    <dgm:pt modelId="{6DA85893-A05B-4678-AED1-A35409F873B6}" type="sibTrans" cxnId="{8A988BAD-B030-4F7B-8114-75995BCD06DF}">
      <dgm:prSet/>
      <dgm:spPr/>
      <dgm:t>
        <a:bodyPr/>
        <a:lstStyle/>
        <a:p>
          <a:endParaRPr lang="ru-RU" sz="2000"/>
        </a:p>
      </dgm:t>
    </dgm:pt>
    <dgm:pt modelId="{D4A55CB4-CA6C-4E9D-A8DB-845847557DD4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формирую и реализую программу развития универсальных учебных действий обучающихся</a:t>
          </a:r>
          <a:endParaRPr lang="ru-RU" sz="160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A81C992-B533-4C5A-8AA3-51CE2E740A34}" type="parTrans" cxnId="{CA3414D6-7C07-4C27-8660-85161EDE2EE8}">
      <dgm:prSet/>
      <dgm:spPr/>
      <dgm:t>
        <a:bodyPr/>
        <a:lstStyle/>
        <a:p>
          <a:endParaRPr lang="ru-RU" sz="2000"/>
        </a:p>
      </dgm:t>
    </dgm:pt>
    <dgm:pt modelId="{A3947D44-F066-4D4D-B111-6C09E5937512}" type="sibTrans" cxnId="{CA3414D6-7C07-4C27-8660-85161EDE2EE8}">
      <dgm:prSet/>
      <dgm:spPr/>
      <dgm:t>
        <a:bodyPr/>
        <a:lstStyle/>
        <a:p>
          <a:endParaRPr lang="ru-RU" sz="2000"/>
        </a:p>
      </dgm:t>
    </dgm:pt>
    <dgm:pt modelId="{ECFDE931-6551-404B-990B-14316ECB66A8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 своей педагогической деятельности активно взаимодействую с другими специалистами (дефектологом, логопедом, психологом)</a:t>
          </a:r>
          <a:endParaRPr lang="ru-RU" sz="16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0733DB0-2674-433C-A757-ED56347A7102}" type="parTrans" cxnId="{DE4E3C74-09E2-49F2-9AC2-98DF2DD7A124}">
      <dgm:prSet/>
      <dgm:spPr/>
      <dgm:t>
        <a:bodyPr/>
        <a:lstStyle/>
        <a:p>
          <a:endParaRPr lang="ru-RU" sz="2000"/>
        </a:p>
      </dgm:t>
    </dgm:pt>
    <dgm:pt modelId="{7E47C82D-7F31-4D80-BCB2-CA1F06BF8F4A}" type="sibTrans" cxnId="{DE4E3C74-09E2-49F2-9AC2-98DF2DD7A124}">
      <dgm:prSet/>
      <dgm:spPr/>
      <dgm:t>
        <a:bodyPr/>
        <a:lstStyle/>
        <a:p>
          <a:endParaRPr lang="ru-RU" sz="2000"/>
        </a:p>
      </dgm:t>
    </dgm:pt>
    <dgm:pt modelId="{4538FAB4-F2CA-4412-901C-FD27E14E36D7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60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осваиваю и применяю психолого - педагогические технологии  (на данный момент прохожу курсы повышения квалификации по теме "Педагогика инклюзивного образования в условиях реализации ФГОС")</a:t>
          </a:r>
          <a:endParaRPr lang="ru-RU" sz="160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48A5730-4AA6-4B80-8FC6-2F8AA137B7BA}" type="parTrans" cxnId="{C34F3451-7C5B-4606-A554-60A45B2183D3}">
      <dgm:prSet/>
      <dgm:spPr/>
      <dgm:t>
        <a:bodyPr/>
        <a:lstStyle/>
        <a:p>
          <a:endParaRPr lang="ru-RU" sz="2000"/>
        </a:p>
      </dgm:t>
    </dgm:pt>
    <dgm:pt modelId="{CC535DF5-6F17-4722-9997-403DE3C51025}" type="sibTrans" cxnId="{C34F3451-7C5B-4606-A554-60A45B2183D3}">
      <dgm:prSet/>
      <dgm:spPr/>
      <dgm:t>
        <a:bodyPr/>
        <a:lstStyle/>
        <a:p>
          <a:endParaRPr lang="ru-RU" sz="2000"/>
        </a:p>
      </dgm:t>
    </dgm:pt>
    <dgm:pt modelId="{E1D21FB1-7B05-46B9-89F5-274C3629DB58}" type="pres">
      <dgm:prSet presAssocID="{AD9AD3BD-5B0D-4C96-B288-D8B8C1D8D3C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AD4B1C7-53A8-41B9-A463-6C322E8C6448}" type="pres">
      <dgm:prSet presAssocID="{AD9AD3BD-5B0D-4C96-B288-D8B8C1D8D3C8}" presName="Name1" presStyleCnt="0"/>
      <dgm:spPr/>
      <dgm:t>
        <a:bodyPr/>
        <a:lstStyle/>
        <a:p>
          <a:endParaRPr lang="ru-RU"/>
        </a:p>
      </dgm:t>
    </dgm:pt>
    <dgm:pt modelId="{AE5D8392-911B-43FE-B0F5-0DD623A69F8A}" type="pres">
      <dgm:prSet presAssocID="{AD9AD3BD-5B0D-4C96-B288-D8B8C1D8D3C8}" presName="cycle" presStyleCnt="0"/>
      <dgm:spPr/>
      <dgm:t>
        <a:bodyPr/>
        <a:lstStyle/>
        <a:p>
          <a:endParaRPr lang="ru-RU"/>
        </a:p>
      </dgm:t>
    </dgm:pt>
    <dgm:pt modelId="{BF11676D-EE4B-4CED-B2AE-76DE3B083E08}" type="pres">
      <dgm:prSet presAssocID="{AD9AD3BD-5B0D-4C96-B288-D8B8C1D8D3C8}" presName="srcNode" presStyleLbl="node1" presStyleIdx="0" presStyleCnt="5"/>
      <dgm:spPr/>
      <dgm:t>
        <a:bodyPr/>
        <a:lstStyle/>
        <a:p>
          <a:endParaRPr lang="ru-RU"/>
        </a:p>
      </dgm:t>
    </dgm:pt>
    <dgm:pt modelId="{CBD3C243-C2D9-46B6-88CE-DD2ADD68CAA0}" type="pres">
      <dgm:prSet presAssocID="{AD9AD3BD-5B0D-4C96-B288-D8B8C1D8D3C8}" presName="conn" presStyleLbl="parChTrans1D2" presStyleIdx="0" presStyleCnt="1"/>
      <dgm:spPr/>
      <dgm:t>
        <a:bodyPr/>
        <a:lstStyle/>
        <a:p>
          <a:endParaRPr lang="ru-RU"/>
        </a:p>
      </dgm:t>
    </dgm:pt>
    <dgm:pt modelId="{9494899D-A598-481D-B0D7-CA43EC51341D}" type="pres">
      <dgm:prSet presAssocID="{AD9AD3BD-5B0D-4C96-B288-D8B8C1D8D3C8}" presName="extraNode" presStyleLbl="node1" presStyleIdx="0" presStyleCnt="5"/>
      <dgm:spPr/>
      <dgm:t>
        <a:bodyPr/>
        <a:lstStyle/>
        <a:p>
          <a:endParaRPr lang="ru-RU"/>
        </a:p>
      </dgm:t>
    </dgm:pt>
    <dgm:pt modelId="{26389EFB-D902-4380-BEFE-1FE6A4A786F0}" type="pres">
      <dgm:prSet presAssocID="{AD9AD3BD-5B0D-4C96-B288-D8B8C1D8D3C8}" presName="dstNode" presStyleLbl="node1" presStyleIdx="0" presStyleCnt="5"/>
      <dgm:spPr/>
      <dgm:t>
        <a:bodyPr/>
        <a:lstStyle/>
        <a:p>
          <a:endParaRPr lang="ru-RU"/>
        </a:p>
      </dgm:t>
    </dgm:pt>
    <dgm:pt modelId="{D6DF24EA-A581-4FAF-91B3-161C9D34DE1A}" type="pres">
      <dgm:prSet presAssocID="{52537053-9CFD-460E-9533-1A8EE8A1AF9A}" presName="text_1" presStyleLbl="node1" presStyleIdx="0" presStyleCnt="5" custLinFactNeighborX="-1338" custLinFactNeighborY="2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0A034-3B74-4DC3-936B-69AA9C65E641}" type="pres">
      <dgm:prSet presAssocID="{52537053-9CFD-460E-9533-1A8EE8A1AF9A}" presName="accent_1" presStyleCnt="0"/>
      <dgm:spPr/>
      <dgm:t>
        <a:bodyPr/>
        <a:lstStyle/>
        <a:p>
          <a:endParaRPr lang="ru-RU"/>
        </a:p>
      </dgm:t>
    </dgm:pt>
    <dgm:pt modelId="{816A191D-3E50-4E86-900E-25A09A525123}" type="pres">
      <dgm:prSet presAssocID="{52537053-9CFD-460E-9533-1A8EE8A1AF9A}" presName="accentRepeatNode" presStyleLbl="solidFgAcc1" presStyleIdx="0" presStyleCnt="5"/>
      <dgm:spPr>
        <a:solidFill>
          <a:schemeClr val="accent5"/>
        </a:solidFill>
      </dgm:spPr>
      <dgm:t>
        <a:bodyPr/>
        <a:lstStyle/>
        <a:p>
          <a:endParaRPr lang="ru-RU"/>
        </a:p>
      </dgm:t>
    </dgm:pt>
    <dgm:pt modelId="{B1EFFE85-E468-4151-A4D0-E35F28EBDD7B}" type="pres">
      <dgm:prSet presAssocID="{7C429BF7-935F-4862-A8E5-5032743480C5}" presName="text_2" presStyleLbl="node1" presStyleIdx="1" presStyleCnt="5" custLinFactNeighborY="-26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5B427-BDCE-4CDC-AB7C-E61C095B19DD}" type="pres">
      <dgm:prSet presAssocID="{7C429BF7-935F-4862-A8E5-5032743480C5}" presName="accent_2" presStyleCnt="0"/>
      <dgm:spPr/>
      <dgm:t>
        <a:bodyPr/>
        <a:lstStyle/>
        <a:p>
          <a:endParaRPr lang="ru-RU"/>
        </a:p>
      </dgm:t>
    </dgm:pt>
    <dgm:pt modelId="{5152C60E-C33B-4C6B-9884-75A2A53EAC3A}" type="pres">
      <dgm:prSet presAssocID="{7C429BF7-935F-4862-A8E5-5032743480C5}" presName="accentRepeatNode" presStyleLbl="solidFgAcc1" presStyleIdx="1" presStyleCnt="5"/>
      <dgm:spPr>
        <a:solidFill>
          <a:schemeClr val="accent5"/>
        </a:solidFill>
      </dgm:spPr>
      <dgm:t>
        <a:bodyPr/>
        <a:lstStyle/>
        <a:p>
          <a:endParaRPr lang="ru-RU"/>
        </a:p>
      </dgm:t>
    </dgm:pt>
    <dgm:pt modelId="{F06991AD-5788-46B7-A54C-4FF3F8AA23D9}" type="pres">
      <dgm:prSet presAssocID="{4538FAB4-F2CA-4412-901C-FD27E14E36D7}" presName="text_3" presStyleLbl="node1" presStyleIdx="2" presStyleCnt="5" custScaleY="1805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0C870-E96A-4A57-81C6-6577122D0203}" type="pres">
      <dgm:prSet presAssocID="{4538FAB4-F2CA-4412-901C-FD27E14E36D7}" presName="accent_3" presStyleCnt="0"/>
      <dgm:spPr/>
      <dgm:t>
        <a:bodyPr/>
        <a:lstStyle/>
        <a:p>
          <a:endParaRPr lang="ru-RU"/>
        </a:p>
      </dgm:t>
    </dgm:pt>
    <dgm:pt modelId="{6BC006E4-FEA2-47B4-95C7-1F094AE95E96}" type="pres">
      <dgm:prSet presAssocID="{4538FAB4-F2CA-4412-901C-FD27E14E36D7}" presName="accentRepeatNode" presStyleLbl="solidFgAcc1" presStyleIdx="2" presStyleCnt="5"/>
      <dgm:spPr>
        <a:solidFill>
          <a:schemeClr val="accent5"/>
        </a:solidFill>
      </dgm:spPr>
      <dgm:t>
        <a:bodyPr/>
        <a:lstStyle/>
        <a:p>
          <a:endParaRPr lang="ru-RU"/>
        </a:p>
      </dgm:t>
    </dgm:pt>
    <dgm:pt modelId="{A9D2B508-BCDB-402F-AF59-774C1D95A52B}" type="pres">
      <dgm:prSet presAssocID="{ECFDE931-6551-404B-990B-14316ECB66A8}" presName="text_4" presStyleLbl="node1" presStyleIdx="3" presStyleCnt="5" custLinFactNeighborX="-757" custLinFactNeighborY="16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3BFF12-6FDA-49D5-B755-D8354BC9DCD7}" type="pres">
      <dgm:prSet presAssocID="{ECFDE931-6551-404B-990B-14316ECB66A8}" presName="accent_4" presStyleCnt="0"/>
      <dgm:spPr/>
      <dgm:t>
        <a:bodyPr/>
        <a:lstStyle/>
        <a:p>
          <a:endParaRPr lang="ru-RU"/>
        </a:p>
      </dgm:t>
    </dgm:pt>
    <dgm:pt modelId="{D677DEFD-4DB7-471C-B814-44E5F53BCF8E}" type="pres">
      <dgm:prSet presAssocID="{ECFDE931-6551-404B-990B-14316ECB66A8}" presName="accentRepeatNode" presStyleLbl="solidFgAcc1" presStyleIdx="3" presStyleCnt="5"/>
      <dgm:spPr>
        <a:solidFill>
          <a:schemeClr val="accent5"/>
        </a:solidFill>
      </dgm:spPr>
      <dgm:t>
        <a:bodyPr/>
        <a:lstStyle/>
        <a:p>
          <a:endParaRPr lang="ru-RU"/>
        </a:p>
      </dgm:t>
    </dgm:pt>
    <dgm:pt modelId="{521E1166-8596-4A91-8E37-B3B87CCD2BA8}" type="pres">
      <dgm:prSet presAssocID="{D4A55CB4-CA6C-4E9D-A8DB-845847557DD4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A330E-5CE5-4579-AEB2-19E9B383E092}" type="pres">
      <dgm:prSet presAssocID="{D4A55CB4-CA6C-4E9D-A8DB-845847557DD4}" presName="accent_5" presStyleCnt="0"/>
      <dgm:spPr/>
      <dgm:t>
        <a:bodyPr/>
        <a:lstStyle/>
        <a:p>
          <a:endParaRPr lang="ru-RU"/>
        </a:p>
      </dgm:t>
    </dgm:pt>
    <dgm:pt modelId="{A32F0890-39AD-462D-B3E0-B6A2BAFB28BF}" type="pres">
      <dgm:prSet presAssocID="{D4A55CB4-CA6C-4E9D-A8DB-845847557DD4}" presName="accentRepeatNode" presStyleLbl="solidFgAcc1" presStyleIdx="4" presStyleCnt="5"/>
      <dgm:spPr>
        <a:solidFill>
          <a:schemeClr val="accent5"/>
        </a:solidFill>
      </dgm:spPr>
      <dgm:t>
        <a:bodyPr/>
        <a:lstStyle/>
        <a:p>
          <a:endParaRPr lang="ru-RU"/>
        </a:p>
      </dgm:t>
    </dgm:pt>
  </dgm:ptLst>
  <dgm:cxnLst>
    <dgm:cxn modelId="{EB06FA99-B639-4649-AA9C-C3C8E2F06462}" srcId="{AD9AD3BD-5B0D-4C96-B288-D8B8C1D8D3C8}" destId="{52537053-9CFD-460E-9533-1A8EE8A1AF9A}" srcOrd="0" destOrd="0" parTransId="{5EC800A7-2EFB-4F3A-B4D7-BA1FE8E12332}" sibTransId="{3CB1EBFE-50CA-4908-A73E-B4E6F2DC77D0}"/>
    <dgm:cxn modelId="{C34F3451-7C5B-4606-A554-60A45B2183D3}" srcId="{AD9AD3BD-5B0D-4C96-B288-D8B8C1D8D3C8}" destId="{4538FAB4-F2CA-4412-901C-FD27E14E36D7}" srcOrd="2" destOrd="0" parTransId="{248A5730-4AA6-4B80-8FC6-2F8AA137B7BA}" sibTransId="{CC535DF5-6F17-4722-9997-403DE3C51025}"/>
    <dgm:cxn modelId="{41C4C33B-A8BF-4665-85C7-D0B2BA0EB218}" type="presOf" srcId="{52537053-9CFD-460E-9533-1A8EE8A1AF9A}" destId="{D6DF24EA-A581-4FAF-91B3-161C9D34DE1A}" srcOrd="0" destOrd="0" presId="urn:microsoft.com/office/officeart/2008/layout/VerticalCurvedList"/>
    <dgm:cxn modelId="{C7424AEA-CF8C-4AB2-9B18-7911DD3A1670}" type="presOf" srcId="{4538FAB4-F2CA-4412-901C-FD27E14E36D7}" destId="{F06991AD-5788-46B7-A54C-4FF3F8AA23D9}" srcOrd="0" destOrd="0" presId="urn:microsoft.com/office/officeart/2008/layout/VerticalCurvedList"/>
    <dgm:cxn modelId="{F37FFBF2-67A6-4F7E-BB02-90305398AA91}" type="presOf" srcId="{D4A55CB4-CA6C-4E9D-A8DB-845847557DD4}" destId="{521E1166-8596-4A91-8E37-B3B87CCD2BA8}" srcOrd="0" destOrd="0" presId="urn:microsoft.com/office/officeart/2008/layout/VerticalCurvedList"/>
    <dgm:cxn modelId="{90785C1D-91A0-43A3-BDE9-662E863899FB}" type="presOf" srcId="{7C429BF7-935F-4862-A8E5-5032743480C5}" destId="{B1EFFE85-E468-4151-A4D0-E35F28EBDD7B}" srcOrd="0" destOrd="0" presId="urn:microsoft.com/office/officeart/2008/layout/VerticalCurvedList"/>
    <dgm:cxn modelId="{CA3414D6-7C07-4C27-8660-85161EDE2EE8}" srcId="{AD9AD3BD-5B0D-4C96-B288-D8B8C1D8D3C8}" destId="{D4A55CB4-CA6C-4E9D-A8DB-845847557DD4}" srcOrd="4" destOrd="0" parTransId="{DA81C992-B533-4C5A-8AA3-51CE2E740A34}" sibTransId="{A3947D44-F066-4D4D-B111-6C09E5937512}"/>
    <dgm:cxn modelId="{565BF929-6EBA-4F58-BD5C-48B989F51E55}" type="presOf" srcId="{3CB1EBFE-50CA-4908-A73E-B4E6F2DC77D0}" destId="{CBD3C243-C2D9-46B6-88CE-DD2ADD68CAA0}" srcOrd="0" destOrd="0" presId="urn:microsoft.com/office/officeart/2008/layout/VerticalCurvedList"/>
    <dgm:cxn modelId="{DE4E3C74-09E2-49F2-9AC2-98DF2DD7A124}" srcId="{AD9AD3BD-5B0D-4C96-B288-D8B8C1D8D3C8}" destId="{ECFDE931-6551-404B-990B-14316ECB66A8}" srcOrd="3" destOrd="0" parTransId="{D0733DB0-2674-433C-A757-ED56347A7102}" sibTransId="{7E47C82D-7F31-4D80-BCB2-CA1F06BF8F4A}"/>
    <dgm:cxn modelId="{8A988BAD-B030-4F7B-8114-75995BCD06DF}" srcId="{AD9AD3BD-5B0D-4C96-B288-D8B8C1D8D3C8}" destId="{7C429BF7-935F-4862-A8E5-5032743480C5}" srcOrd="1" destOrd="0" parTransId="{AA71F7B1-0EC6-4DE3-8C74-1B624B06BDF0}" sibTransId="{6DA85893-A05B-4678-AED1-A35409F873B6}"/>
    <dgm:cxn modelId="{34E2EED9-62B0-47FC-ABFD-E79C91C2A7AA}" type="presOf" srcId="{ECFDE931-6551-404B-990B-14316ECB66A8}" destId="{A9D2B508-BCDB-402F-AF59-774C1D95A52B}" srcOrd="0" destOrd="0" presId="urn:microsoft.com/office/officeart/2008/layout/VerticalCurvedList"/>
    <dgm:cxn modelId="{458F6CC9-397C-4A64-AD31-CDF592DAA5BB}" type="presOf" srcId="{AD9AD3BD-5B0D-4C96-B288-D8B8C1D8D3C8}" destId="{E1D21FB1-7B05-46B9-89F5-274C3629DB58}" srcOrd="0" destOrd="0" presId="urn:microsoft.com/office/officeart/2008/layout/VerticalCurvedList"/>
    <dgm:cxn modelId="{6146A900-798D-4123-AE69-5D309E91DCDC}" type="presParOf" srcId="{E1D21FB1-7B05-46B9-89F5-274C3629DB58}" destId="{0AD4B1C7-53A8-41B9-A463-6C322E8C6448}" srcOrd="0" destOrd="0" presId="urn:microsoft.com/office/officeart/2008/layout/VerticalCurvedList"/>
    <dgm:cxn modelId="{F283BC37-3616-4875-9451-655FF9850AF9}" type="presParOf" srcId="{0AD4B1C7-53A8-41B9-A463-6C322E8C6448}" destId="{AE5D8392-911B-43FE-B0F5-0DD623A69F8A}" srcOrd="0" destOrd="0" presId="urn:microsoft.com/office/officeart/2008/layout/VerticalCurvedList"/>
    <dgm:cxn modelId="{F4842A3E-10D1-40D1-8A1E-B8820C674BF4}" type="presParOf" srcId="{AE5D8392-911B-43FE-B0F5-0DD623A69F8A}" destId="{BF11676D-EE4B-4CED-B2AE-76DE3B083E08}" srcOrd="0" destOrd="0" presId="urn:microsoft.com/office/officeart/2008/layout/VerticalCurvedList"/>
    <dgm:cxn modelId="{3EC366A7-D295-49A9-9F37-EC731E63D641}" type="presParOf" srcId="{AE5D8392-911B-43FE-B0F5-0DD623A69F8A}" destId="{CBD3C243-C2D9-46B6-88CE-DD2ADD68CAA0}" srcOrd="1" destOrd="0" presId="urn:microsoft.com/office/officeart/2008/layout/VerticalCurvedList"/>
    <dgm:cxn modelId="{5DEC1A7B-F3D8-441E-A06F-7F6571F5636A}" type="presParOf" srcId="{AE5D8392-911B-43FE-B0F5-0DD623A69F8A}" destId="{9494899D-A598-481D-B0D7-CA43EC51341D}" srcOrd="2" destOrd="0" presId="urn:microsoft.com/office/officeart/2008/layout/VerticalCurvedList"/>
    <dgm:cxn modelId="{C56CF0FD-4F63-4CF3-AF13-63D45F5C3EC9}" type="presParOf" srcId="{AE5D8392-911B-43FE-B0F5-0DD623A69F8A}" destId="{26389EFB-D902-4380-BEFE-1FE6A4A786F0}" srcOrd="3" destOrd="0" presId="urn:microsoft.com/office/officeart/2008/layout/VerticalCurvedList"/>
    <dgm:cxn modelId="{6E92F7F9-B97E-434E-88F7-0FE892645506}" type="presParOf" srcId="{0AD4B1C7-53A8-41B9-A463-6C322E8C6448}" destId="{D6DF24EA-A581-4FAF-91B3-161C9D34DE1A}" srcOrd="1" destOrd="0" presId="urn:microsoft.com/office/officeart/2008/layout/VerticalCurvedList"/>
    <dgm:cxn modelId="{A6B1CCF7-4B61-4953-A7E2-DFA30FBA6B88}" type="presParOf" srcId="{0AD4B1C7-53A8-41B9-A463-6C322E8C6448}" destId="{9670A034-3B74-4DC3-936B-69AA9C65E641}" srcOrd="2" destOrd="0" presId="urn:microsoft.com/office/officeart/2008/layout/VerticalCurvedList"/>
    <dgm:cxn modelId="{F7890677-99E5-4DFC-91DD-DD0260F05DA1}" type="presParOf" srcId="{9670A034-3B74-4DC3-936B-69AA9C65E641}" destId="{816A191D-3E50-4E86-900E-25A09A525123}" srcOrd="0" destOrd="0" presId="urn:microsoft.com/office/officeart/2008/layout/VerticalCurvedList"/>
    <dgm:cxn modelId="{8DBD90DC-0AF6-4DB8-973F-F78DE4D829C7}" type="presParOf" srcId="{0AD4B1C7-53A8-41B9-A463-6C322E8C6448}" destId="{B1EFFE85-E468-4151-A4D0-E35F28EBDD7B}" srcOrd="3" destOrd="0" presId="urn:microsoft.com/office/officeart/2008/layout/VerticalCurvedList"/>
    <dgm:cxn modelId="{3FC56129-7631-4F81-9A7B-D3F337885C0F}" type="presParOf" srcId="{0AD4B1C7-53A8-41B9-A463-6C322E8C6448}" destId="{70F5B427-BDCE-4CDC-AB7C-E61C095B19DD}" srcOrd="4" destOrd="0" presId="urn:microsoft.com/office/officeart/2008/layout/VerticalCurvedList"/>
    <dgm:cxn modelId="{CFF5576C-2C0E-4B27-89DC-8EBD00478E68}" type="presParOf" srcId="{70F5B427-BDCE-4CDC-AB7C-E61C095B19DD}" destId="{5152C60E-C33B-4C6B-9884-75A2A53EAC3A}" srcOrd="0" destOrd="0" presId="urn:microsoft.com/office/officeart/2008/layout/VerticalCurvedList"/>
    <dgm:cxn modelId="{E61FED17-AF6F-432A-B76F-B7DB727E5E34}" type="presParOf" srcId="{0AD4B1C7-53A8-41B9-A463-6C322E8C6448}" destId="{F06991AD-5788-46B7-A54C-4FF3F8AA23D9}" srcOrd="5" destOrd="0" presId="urn:microsoft.com/office/officeart/2008/layout/VerticalCurvedList"/>
    <dgm:cxn modelId="{4E7A4F11-176D-48F0-9385-6C8917ACC24A}" type="presParOf" srcId="{0AD4B1C7-53A8-41B9-A463-6C322E8C6448}" destId="{25A0C870-E96A-4A57-81C6-6577122D0203}" srcOrd="6" destOrd="0" presId="urn:microsoft.com/office/officeart/2008/layout/VerticalCurvedList"/>
    <dgm:cxn modelId="{8D46D9E2-CCBE-4179-BB64-004E487B3703}" type="presParOf" srcId="{25A0C870-E96A-4A57-81C6-6577122D0203}" destId="{6BC006E4-FEA2-47B4-95C7-1F094AE95E96}" srcOrd="0" destOrd="0" presId="urn:microsoft.com/office/officeart/2008/layout/VerticalCurvedList"/>
    <dgm:cxn modelId="{1D3A4983-34A6-430C-B01B-7D24064FFF53}" type="presParOf" srcId="{0AD4B1C7-53A8-41B9-A463-6C322E8C6448}" destId="{A9D2B508-BCDB-402F-AF59-774C1D95A52B}" srcOrd="7" destOrd="0" presId="urn:microsoft.com/office/officeart/2008/layout/VerticalCurvedList"/>
    <dgm:cxn modelId="{4FEB950E-1DED-4141-B71A-AD5CF65C8933}" type="presParOf" srcId="{0AD4B1C7-53A8-41B9-A463-6C322E8C6448}" destId="{393BFF12-6FDA-49D5-B755-D8354BC9DCD7}" srcOrd="8" destOrd="0" presId="urn:microsoft.com/office/officeart/2008/layout/VerticalCurvedList"/>
    <dgm:cxn modelId="{87537947-02B2-4FAD-89B6-872EC1219F08}" type="presParOf" srcId="{393BFF12-6FDA-49D5-B755-D8354BC9DCD7}" destId="{D677DEFD-4DB7-471C-B814-44E5F53BCF8E}" srcOrd="0" destOrd="0" presId="urn:microsoft.com/office/officeart/2008/layout/VerticalCurvedList"/>
    <dgm:cxn modelId="{2F3FC585-00D8-4B55-ACBF-C2B9F397B821}" type="presParOf" srcId="{0AD4B1C7-53A8-41B9-A463-6C322E8C6448}" destId="{521E1166-8596-4A91-8E37-B3B87CCD2BA8}" srcOrd="9" destOrd="0" presId="urn:microsoft.com/office/officeart/2008/layout/VerticalCurvedList"/>
    <dgm:cxn modelId="{A15B4ECE-523E-4CAA-B8D6-FF1C631A9B6A}" type="presParOf" srcId="{0AD4B1C7-53A8-41B9-A463-6C322E8C6448}" destId="{086A330E-5CE5-4579-AEB2-19E9B383E092}" srcOrd="10" destOrd="0" presId="urn:microsoft.com/office/officeart/2008/layout/VerticalCurvedList"/>
    <dgm:cxn modelId="{99B9ECAB-B450-4E3A-9B39-BA8EA404621E}" type="presParOf" srcId="{086A330E-5CE5-4579-AEB2-19E9B383E092}" destId="{A32F0890-39AD-462D-B3E0-B6A2BAFB28BF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491598D-75BC-45CB-B252-4BB9E76E31FB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59E08F9-EC54-4860-88B8-83E5CD24C4F9}">
      <dgm:prSet phldrT="[Текст]"/>
      <dgm:spPr/>
      <dgm:t>
        <a:bodyPr/>
        <a:lstStyle/>
        <a:p>
          <a:endParaRPr lang="ru-RU"/>
        </a:p>
      </dgm:t>
    </dgm:pt>
    <dgm:pt modelId="{9666FB6B-3EB4-49C8-8980-9AC24826F9A0}" type="parTrans" cxnId="{DF84E472-380F-49A9-B881-D1D2281E4B32}">
      <dgm:prSet/>
      <dgm:spPr/>
      <dgm:t>
        <a:bodyPr/>
        <a:lstStyle/>
        <a:p>
          <a:endParaRPr lang="ru-RU"/>
        </a:p>
      </dgm:t>
    </dgm:pt>
    <dgm:pt modelId="{02F17EC8-EAE1-4E07-AEBA-B1488899ADB4}" type="sibTrans" cxnId="{DF84E472-380F-49A9-B881-D1D2281E4B32}">
      <dgm:prSet/>
      <dgm:spPr/>
      <dgm:t>
        <a:bodyPr/>
        <a:lstStyle/>
        <a:p>
          <a:endParaRPr lang="ru-RU"/>
        </a:p>
      </dgm:t>
    </dgm:pt>
    <dgm:pt modelId="{4AF646B2-544F-4A24-A7DA-1BAB1560341B}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Во время бесед на уроке (ни один урок не проходит без проблемной ситуации или вопроса, поиска её решения - технология эффективной речевой деятельности позволяет управлять речью, следить за своей речью и речью учеников)</a:t>
          </a:r>
        </a:p>
      </dgm:t>
    </dgm:pt>
    <dgm:pt modelId="{0F723314-2BED-4795-9388-B570027515B4}" type="parTrans" cxnId="{16AA3D0E-C6AE-499F-B111-D115C190A503}">
      <dgm:prSet/>
      <dgm:spPr/>
      <dgm:t>
        <a:bodyPr/>
        <a:lstStyle/>
        <a:p>
          <a:endParaRPr lang="ru-RU"/>
        </a:p>
      </dgm:t>
    </dgm:pt>
    <dgm:pt modelId="{13D6655E-2BF2-44AA-B0A7-E94907DFE099}" type="sibTrans" cxnId="{16AA3D0E-C6AE-499F-B111-D115C190A503}">
      <dgm:prSet/>
      <dgm:spPr/>
      <dgm:t>
        <a:bodyPr/>
        <a:lstStyle/>
        <a:p>
          <a:endParaRPr lang="ru-RU"/>
        </a:p>
      </dgm:t>
    </dgm:pt>
    <dgm:pt modelId="{E37940D6-2BAB-4636-93B1-EDF18E93FEA0}">
      <dgm:prSet phldrT="[Текст]"/>
      <dgm:spPr/>
      <dgm:t>
        <a:bodyPr/>
        <a:lstStyle/>
        <a:p>
          <a:endParaRPr lang="ru-RU"/>
        </a:p>
      </dgm:t>
    </dgm:pt>
    <dgm:pt modelId="{854F0A1A-9F51-4957-9BA2-F4A265AE67F8}" type="parTrans" cxnId="{3415630D-BBFF-401C-B674-C280BA8E5B18}">
      <dgm:prSet/>
      <dgm:spPr/>
      <dgm:t>
        <a:bodyPr/>
        <a:lstStyle/>
        <a:p>
          <a:endParaRPr lang="ru-RU"/>
        </a:p>
      </dgm:t>
    </dgm:pt>
    <dgm:pt modelId="{37ABCD79-E01C-46D2-8193-94DA750C3A3C}" type="sibTrans" cxnId="{3415630D-BBFF-401C-B674-C280BA8E5B18}">
      <dgm:prSet/>
      <dgm:spPr/>
      <dgm:t>
        <a:bodyPr/>
        <a:lstStyle/>
        <a:p>
          <a:endParaRPr lang="ru-RU"/>
        </a:p>
      </dgm:t>
    </dgm:pt>
    <dgm:pt modelId="{AA8B258E-ADFF-4E59-AF2D-7E60A63C1EA4}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При проведении физкультминуток, гимнастики, зарядки</a:t>
          </a:r>
        </a:p>
      </dgm:t>
    </dgm:pt>
    <dgm:pt modelId="{4438880B-1472-4A93-833B-DD7550DD1892}" type="parTrans" cxnId="{DEE5EC74-5CDA-477E-9239-0B7B74652908}">
      <dgm:prSet/>
      <dgm:spPr/>
      <dgm:t>
        <a:bodyPr/>
        <a:lstStyle/>
        <a:p>
          <a:endParaRPr lang="ru-RU"/>
        </a:p>
      </dgm:t>
    </dgm:pt>
    <dgm:pt modelId="{52CC51FD-1E61-4BB5-A4A3-9D3336A428B3}" type="sibTrans" cxnId="{DEE5EC74-5CDA-477E-9239-0B7B74652908}">
      <dgm:prSet/>
      <dgm:spPr/>
      <dgm:t>
        <a:bodyPr/>
        <a:lstStyle/>
        <a:p>
          <a:endParaRPr lang="ru-RU"/>
        </a:p>
      </dgm:t>
    </dgm:pt>
    <dgm:pt modelId="{A0D29E5C-BD73-4D3D-8EF2-8B1E5B669D3B}">
      <dgm:prSet phldrT="[Текст]"/>
      <dgm:spPr/>
      <dgm:t>
        <a:bodyPr/>
        <a:lstStyle/>
        <a:p>
          <a:endParaRPr lang="ru-RU"/>
        </a:p>
      </dgm:t>
    </dgm:pt>
    <dgm:pt modelId="{53340D1F-BA8F-4D31-8F3A-F7C6096FE42C}" type="parTrans" cxnId="{0F342B34-30BC-4731-A5F5-7C8EA11EE2EC}">
      <dgm:prSet/>
      <dgm:spPr/>
      <dgm:t>
        <a:bodyPr/>
        <a:lstStyle/>
        <a:p>
          <a:endParaRPr lang="ru-RU"/>
        </a:p>
      </dgm:t>
    </dgm:pt>
    <dgm:pt modelId="{42448E12-302D-4B7C-9816-E74BF00E5876}" type="sibTrans" cxnId="{0F342B34-30BC-4731-A5F5-7C8EA11EE2EC}">
      <dgm:prSet/>
      <dgm:spPr/>
      <dgm:t>
        <a:bodyPr/>
        <a:lstStyle/>
        <a:p>
          <a:endParaRPr lang="ru-RU"/>
        </a:p>
      </dgm:t>
    </dgm:pt>
    <dgm:pt modelId="{7505EAC7-E892-4301-A476-96473ABD29E9}">
      <dgm:prSet phldrT="[Текст]"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Для сохранения душевного здоровья детей использую сказкотерапию</a:t>
          </a:r>
        </a:p>
      </dgm:t>
    </dgm:pt>
    <dgm:pt modelId="{514721C4-E493-42D6-A13B-672D7B0E81E1}" type="parTrans" cxnId="{91FB5762-727E-4413-879E-555111A88C3D}">
      <dgm:prSet/>
      <dgm:spPr/>
      <dgm:t>
        <a:bodyPr/>
        <a:lstStyle/>
        <a:p>
          <a:endParaRPr lang="ru-RU"/>
        </a:p>
      </dgm:t>
    </dgm:pt>
    <dgm:pt modelId="{66E0C517-D3FE-4F38-ADFF-F79FE4E93AD1}" type="sibTrans" cxnId="{91FB5762-727E-4413-879E-555111A88C3D}">
      <dgm:prSet/>
      <dgm:spPr/>
      <dgm:t>
        <a:bodyPr/>
        <a:lstStyle/>
        <a:p>
          <a:endParaRPr lang="ru-RU"/>
        </a:p>
      </dgm:t>
    </dgm:pt>
    <dgm:pt modelId="{ED9BA408-2D82-42E7-9E09-A90ADAD0A4AD}">
      <dgm:prSet/>
      <dgm:spPr/>
      <dgm:t>
        <a:bodyPr/>
        <a:lstStyle/>
        <a:p>
          <a:endParaRPr lang="ru-RU"/>
        </a:p>
      </dgm:t>
    </dgm:pt>
    <dgm:pt modelId="{6E9EAF7E-9350-4982-ACF3-C566A82E3F80}" type="parTrans" cxnId="{7BD71B46-7267-43AE-BAD2-073ED5112D3A}">
      <dgm:prSet/>
      <dgm:spPr/>
      <dgm:t>
        <a:bodyPr/>
        <a:lstStyle/>
        <a:p>
          <a:endParaRPr lang="ru-RU"/>
        </a:p>
      </dgm:t>
    </dgm:pt>
    <dgm:pt modelId="{422BD78C-B877-4063-9113-5FBE555674CB}" type="sibTrans" cxnId="{7BD71B46-7267-43AE-BAD2-073ED5112D3A}">
      <dgm:prSet/>
      <dgm:spPr/>
      <dgm:t>
        <a:bodyPr/>
        <a:lstStyle/>
        <a:p>
          <a:endParaRPr lang="ru-RU"/>
        </a:p>
      </dgm:t>
    </dgm:pt>
    <dgm:pt modelId="{1449B8D8-00FF-4AAC-8C01-DBFF6503018B}">
      <dgm:prSet/>
      <dgm:spPr/>
      <dgm:t>
        <a:bodyPr/>
        <a:lstStyle/>
        <a:p>
          <a:endParaRPr lang="ru-RU"/>
        </a:p>
      </dgm:t>
    </dgm:pt>
    <dgm:pt modelId="{6467F812-A23C-4D78-88DF-1698244B3F2B}" type="parTrans" cxnId="{E7E0680A-C3F4-4104-8AAB-6D3B47849DD1}">
      <dgm:prSet/>
      <dgm:spPr/>
      <dgm:t>
        <a:bodyPr/>
        <a:lstStyle/>
        <a:p>
          <a:endParaRPr lang="ru-RU"/>
        </a:p>
      </dgm:t>
    </dgm:pt>
    <dgm:pt modelId="{52A60714-C7F9-4C1B-A4C8-0F0E7A9059EB}" type="sibTrans" cxnId="{E7E0680A-C3F4-4104-8AAB-6D3B47849DD1}">
      <dgm:prSet/>
      <dgm:spPr/>
      <dgm:t>
        <a:bodyPr/>
        <a:lstStyle/>
        <a:p>
          <a:endParaRPr lang="ru-RU"/>
        </a:p>
      </dgm:t>
    </dgm:pt>
    <dgm:pt modelId="{7B403630-6FBA-452A-B930-66705531E047}">
      <dgm:prSet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Во внеурочной деятельности (разрабатывала и реализовывала курс "Разговор о правильном питании")</a:t>
          </a:r>
        </a:p>
      </dgm:t>
    </dgm:pt>
    <dgm:pt modelId="{9A352C11-6B75-4C18-B71A-7B8F4ED13ADA}" type="parTrans" cxnId="{7EDA603A-FA82-4720-A0E3-F170DA420A52}">
      <dgm:prSet/>
      <dgm:spPr/>
      <dgm:t>
        <a:bodyPr/>
        <a:lstStyle/>
        <a:p>
          <a:endParaRPr lang="ru-RU"/>
        </a:p>
      </dgm:t>
    </dgm:pt>
    <dgm:pt modelId="{00CD0D9E-7DDA-4464-ADAA-AA7957AE4879}" type="sibTrans" cxnId="{7EDA603A-FA82-4720-A0E3-F170DA420A52}">
      <dgm:prSet/>
      <dgm:spPr/>
      <dgm:t>
        <a:bodyPr/>
        <a:lstStyle/>
        <a:p>
          <a:endParaRPr lang="ru-RU"/>
        </a:p>
      </dgm:t>
    </dgm:pt>
    <dgm:pt modelId="{C5F2CC6B-B108-426B-AA60-1DFAB974A68E}">
      <dgm:prSet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На внеклассных занятиях, в группе продлённого дня, на переменах </a:t>
          </a:r>
        </a:p>
      </dgm:t>
    </dgm:pt>
    <dgm:pt modelId="{11342AD1-AF7B-42BF-BDDA-CDED7A14B392}" type="parTrans" cxnId="{9380EA1C-52AD-4E0B-B2D5-88D29F7BA0C6}">
      <dgm:prSet/>
      <dgm:spPr/>
      <dgm:t>
        <a:bodyPr/>
        <a:lstStyle/>
        <a:p>
          <a:endParaRPr lang="ru-RU"/>
        </a:p>
      </dgm:t>
    </dgm:pt>
    <dgm:pt modelId="{29FAD747-595E-4A37-B529-B36DE7365A8F}" type="sibTrans" cxnId="{9380EA1C-52AD-4E0B-B2D5-88D29F7BA0C6}">
      <dgm:prSet/>
      <dgm:spPr/>
      <dgm:t>
        <a:bodyPr/>
        <a:lstStyle/>
        <a:p>
          <a:endParaRPr lang="ru-RU"/>
        </a:p>
      </dgm:t>
    </dgm:pt>
    <dgm:pt modelId="{78469544-5C1C-47C8-90FF-612CCEA03E0C}">
      <dgm:prSet/>
      <dgm:spPr/>
      <dgm:t>
        <a:bodyPr/>
        <a:lstStyle/>
        <a:p>
          <a:endParaRPr lang="ru-RU"/>
        </a:p>
      </dgm:t>
    </dgm:pt>
    <dgm:pt modelId="{6D13C2C3-88FC-4FDC-BD34-765349E6CF0D}" type="parTrans" cxnId="{A8BEE263-A1CF-4F3C-9068-C0C788F1925F}">
      <dgm:prSet/>
      <dgm:spPr/>
      <dgm:t>
        <a:bodyPr/>
        <a:lstStyle/>
        <a:p>
          <a:endParaRPr lang="ru-RU"/>
        </a:p>
      </dgm:t>
    </dgm:pt>
    <dgm:pt modelId="{3B24C5DC-D868-4C0C-95BE-1B66B790B40B}" type="sibTrans" cxnId="{A8BEE263-A1CF-4F3C-9068-C0C788F1925F}">
      <dgm:prSet/>
      <dgm:spPr/>
      <dgm:t>
        <a:bodyPr/>
        <a:lstStyle/>
        <a:p>
          <a:endParaRPr lang="ru-RU"/>
        </a:p>
      </dgm:t>
    </dgm:pt>
    <dgm:pt modelId="{32EF54C1-2A37-4B0D-B3A4-4D7EC8539F5E}">
      <dgm:prSet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В летнем пришкольном лагере дневного пребывания детей (4 года, являясь начальником летнего лагеря, разрабатываю и реализую программу работы лагеря, где здоровьесбережение является главной целью работы с детьми) </a:t>
          </a:r>
        </a:p>
      </dgm:t>
    </dgm:pt>
    <dgm:pt modelId="{631EF8E1-2F0E-4216-BEC9-DD1661D1E3B9}" type="parTrans" cxnId="{1BF10EE7-1FCD-4619-86F2-384237AC1E55}">
      <dgm:prSet/>
      <dgm:spPr/>
      <dgm:t>
        <a:bodyPr/>
        <a:lstStyle/>
        <a:p>
          <a:endParaRPr lang="ru-RU"/>
        </a:p>
      </dgm:t>
    </dgm:pt>
    <dgm:pt modelId="{2141BFFD-C0FB-4EBF-92B9-33F1CE37F056}" type="sibTrans" cxnId="{1BF10EE7-1FCD-4619-86F2-384237AC1E55}">
      <dgm:prSet/>
      <dgm:spPr/>
      <dgm:t>
        <a:bodyPr/>
        <a:lstStyle/>
        <a:p>
          <a:endParaRPr lang="ru-RU"/>
        </a:p>
      </dgm:t>
    </dgm:pt>
    <dgm:pt modelId="{B2D86DC9-D332-4246-A315-EEF476337904}" type="pres">
      <dgm:prSet presAssocID="{A491598D-75BC-45CB-B252-4BB9E76E31F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767D3E-B9E5-465A-B981-1CCC0B91A002}" type="pres">
      <dgm:prSet presAssocID="{D59E08F9-EC54-4860-88B8-83E5CD24C4F9}" presName="composite" presStyleCnt="0"/>
      <dgm:spPr/>
      <dgm:t>
        <a:bodyPr/>
        <a:lstStyle/>
        <a:p>
          <a:endParaRPr lang="ru-RU"/>
        </a:p>
      </dgm:t>
    </dgm:pt>
    <dgm:pt modelId="{49F29A42-2258-4114-97F5-66461A9749C5}" type="pres">
      <dgm:prSet presAssocID="{D59E08F9-EC54-4860-88B8-83E5CD24C4F9}" presName="parentText" presStyleLbl="alignNode1" presStyleIdx="0" presStyleCnt="6" custScaleY="1295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B9340-E7F0-4DC2-96AF-AF90DEA91546}" type="pres">
      <dgm:prSet presAssocID="{D59E08F9-EC54-4860-88B8-83E5CD24C4F9}" presName="descendantText" presStyleLbl="alignAcc1" presStyleIdx="0" presStyleCnt="6" custScaleY="160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C77261-F2B7-451C-A956-76C92E071290}" type="pres">
      <dgm:prSet presAssocID="{02F17EC8-EAE1-4E07-AEBA-B1488899ADB4}" presName="sp" presStyleCnt="0"/>
      <dgm:spPr/>
      <dgm:t>
        <a:bodyPr/>
        <a:lstStyle/>
        <a:p>
          <a:endParaRPr lang="ru-RU"/>
        </a:p>
      </dgm:t>
    </dgm:pt>
    <dgm:pt modelId="{9C6A03CC-7B98-4662-9295-1A85AF805B96}" type="pres">
      <dgm:prSet presAssocID="{E37940D6-2BAB-4636-93B1-EDF18E93FEA0}" presName="composite" presStyleCnt="0"/>
      <dgm:spPr/>
      <dgm:t>
        <a:bodyPr/>
        <a:lstStyle/>
        <a:p>
          <a:endParaRPr lang="ru-RU"/>
        </a:p>
      </dgm:t>
    </dgm:pt>
    <dgm:pt modelId="{775D662B-148F-40E2-836B-0917AF4ECED6}" type="pres">
      <dgm:prSet presAssocID="{E37940D6-2BAB-4636-93B1-EDF18E93FEA0}" presName="parentText" presStyleLbl="alignNode1" presStyleIdx="1" presStyleCnt="6" custLinFactNeighborX="-7900" custLinFactNeighborY="55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D4F1B1-8901-40FF-BC73-04834FC55989}" type="pres">
      <dgm:prSet presAssocID="{E37940D6-2BAB-4636-93B1-EDF18E93FEA0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D73FC8-8557-47D9-A35A-44840FF4799A}" type="pres">
      <dgm:prSet presAssocID="{37ABCD79-E01C-46D2-8193-94DA750C3A3C}" presName="sp" presStyleCnt="0"/>
      <dgm:spPr/>
      <dgm:t>
        <a:bodyPr/>
        <a:lstStyle/>
        <a:p>
          <a:endParaRPr lang="ru-RU"/>
        </a:p>
      </dgm:t>
    </dgm:pt>
    <dgm:pt modelId="{95516720-B42C-48F6-81C1-9206985299BD}" type="pres">
      <dgm:prSet presAssocID="{A0D29E5C-BD73-4D3D-8EF2-8B1E5B669D3B}" presName="composite" presStyleCnt="0"/>
      <dgm:spPr/>
      <dgm:t>
        <a:bodyPr/>
        <a:lstStyle/>
        <a:p>
          <a:endParaRPr lang="ru-RU"/>
        </a:p>
      </dgm:t>
    </dgm:pt>
    <dgm:pt modelId="{DDFFFD55-2C37-4152-B65F-8F1E1910A23E}" type="pres">
      <dgm:prSet presAssocID="{A0D29E5C-BD73-4D3D-8EF2-8B1E5B669D3B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08C74C-E2E4-4B74-9E7A-A33846684F8C}" type="pres">
      <dgm:prSet presAssocID="{A0D29E5C-BD73-4D3D-8EF2-8B1E5B669D3B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ECE56E-F45C-4A12-9043-89770960146A}" type="pres">
      <dgm:prSet presAssocID="{42448E12-302D-4B7C-9816-E74BF00E5876}" presName="sp" presStyleCnt="0"/>
      <dgm:spPr/>
      <dgm:t>
        <a:bodyPr/>
        <a:lstStyle/>
        <a:p>
          <a:endParaRPr lang="ru-RU"/>
        </a:p>
      </dgm:t>
    </dgm:pt>
    <dgm:pt modelId="{D5E4888E-0B58-46F1-BDAA-4C7C0E4C14FC}" type="pres">
      <dgm:prSet presAssocID="{ED9BA408-2D82-42E7-9E09-A90ADAD0A4AD}" presName="composite" presStyleCnt="0"/>
      <dgm:spPr/>
      <dgm:t>
        <a:bodyPr/>
        <a:lstStyle/>
        <a:p>
          <a:endParaRPr lang="ru-RU"/>
        </a:p>
      </dgm:t>
    </dgm:pt>
    <dgm:pt modelId="{B03EA24E-1208-4B10-AB4D-272E9F509C70}" type="pres">
      <dgm:prSet presAssocID="{ED9BA408-2D82-42E7-9E09-A90ADAD0A4A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23F8D-F416-4835-8B4C-C68FBB23DAF7}" type="pres">
      <dgm:prSet presAssocID="{ED9BA408-2D82-42E7-9E09-A90ADAD0A4AD}" presName="descendantText" presStyleLbl="alignAcc1" presStyleIdx="3" presStyleCnt="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F550BB-5737-4AD3-AA25-1173294E54E4}" type="pres">
      <dgm:prSet presAssocID="{422BD78C-B877-4063-9113-5FBE555674CB}" presName="sp" presStyleCnt="0"/>
      <dgm:spPr/>
      <dgm:t>
        <a:bodyPr/>
        <a:lstStyle/>
        <a:p>
          <a:endParaRPr lang="ru-RU"/>
        </a:p>
      </dgm:t>
    </dgm:pt>
    <dgm:pt modelId="{CCBF8F56-E839-49A5-B2AA-7ED3373E3B0B}" type="pres">
      <dgm:prSet presAssocID="{1449B8D8-00FF-4AAC-8C01-DBFF6503018B}" presName="composite" presStyleCnt="0"/>
      <dgm:spPr/>
      <dgm:t>
        <a:bodyPr/>
        <a:lstStyle/>
        <a:p>
          <a:endParaRPr lang="ru-RU"/>
        </a:p>
      </dgm:t>
    </dgm:pt>
    <dgm:pt modelId="{C91024A1-54EF-41D4-B519-BB97AFF5BBE0}" type="pres">
      <dgm:prSet presAssocID="{1449B8D8-00FF-4AAC-8C01-DBFF650301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CB1FF-9702-4A4C-B2B1-0DAC2C76DC8D}" type="pres">
      <dgm:prSet presAssocID="{1449B8D8-00FF-4AAC-8C01-DBFF650301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4FC053-CD86-4207-B745-D2B170FAD5E2}" type="pres">
      <dgm:prSet presAssocID="{52A60714-C7F9-4C1B-A4C8-0F0E7A9059EB}" presName="sp" presStyleCnt="0"/>
      <dgm:spPr/>
      <dgm:t>
        <a:bodyPr/>
        <a:lstStyle/>
        <a:p>
          <a:endParaRPr lang="ru-RU"/>
        </a:p>
      </dgm:t>
    </dgm:pt>
    <dgm:pt modelId="{8427D30B-16F9-4FFA-8A5E-4DD92452C99F}" type="pres">
      <dgm:prSet presAssocID="{78469544-5C1C-47C8-90FF-612CCEA03E0C}" presName="composite" presStyleCnt="0"/>
      <dgm:spPr/>
      <dgm:t>
        <a:bodyPr/>
        <a:lstStyle/>
        <a:p>
          <a:endParaRPr lang="ru-RU"/>
        </a:p>
      </dgm:t>
    </dgm:pt>
    <dgm:pt modelId="{18537189-CA57-496A-A493-962B9A267C67}" type="pres">
      <dgm:prSet presAssocID="{78469544-5C1C-47C8-90FF-612CCEA03E0C}" presName="parentText" presStyleLbl="alignNode1" presStyleIdx="5" presStyleCnt="6" custScaleY="1346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F50EBB-D902-4184-8A5F-648D3B891412}" type="pres">
      <dgm:prSet presAssocID="{78469544-5C1C-47C8-90FF-612CCEA03E0C}" presName="descendantText" presStyleLbl="alignAcc1" presStyleIdx="5" presStyleCnt="6" custScaleY="172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D71B46-7267-43AE-BAD2-073ED5112D3A}" srcId="{A491598D-75BC-45CB-B252-4BB9E76E31FB}" destId="{ED9BA408-2D82-42E7-9E09-A90ADAD0A4AD}" srcOrd="3" destOrd="0" parTransId="{6E9EAF7E-9350-4982-ACF3-C566A82E3F80}" sibTransId="{422BD78C-B877-4063-9113-5FBE555674CB}"/>
    <dgm:cxn modelId="{A8BEE263-A1CF-4F3C-9068-C0C788F1925F}" srcId="{A491598D-75BC-45CB-B252-4BB9E76E31FB}" destId="{78469544-5C1C-47C8-90FF-612CCEA03E0C}" srcOrd="5" destOrd="0" parTransId="{6D13C2C3-88FC-4FDC-BD34-765349E6CF0D}" sibTransId="{3B24C5DC-D868-4C0C-95BE-1B66B790B40B}"/>
    <dgm:cxn modelId="{CA01C771-5244-4786-9FA2-4FF34214F643}" type="presOf" srcId="{D59E08F9-EC54-4860-88B8-83E5CD24C4F9}" destId="{49F29A42-2258-4114-97F5-66461A9749C5}" srcOrd="0" destOrd="0" presId="urn:microsoft.com/office/officeart/2005/8/layout/chevron2"/>
    <dgm:cxn modelId="{3D266687-FDB2-41ED-8F0D-5A6BC4AF62C6}" type="presOf" srcId="{A0D29E5C-BD73-4D3D-8EF2-8B1E5B669D3B}" destId="{DDFFFD55-2C37-4152-B65F-8F1E1910A23E}" srcOrd="0" destOrd="0" presId="urn:microsoft.com/office/officeart/2005/8/layout/chevron2"/>
    <dgm:cxn modelId="{43DA4795-19E1-4C76-88F7-1F4F8C8E4A2C}" type="presOf" srcId="{4AF646B2-544F-4A24-A7DA-1BAB1560341B}" destId="{CE6B9340-E7F0-4DC2-96AF-AF90DEA91546}" srcOrd="0" destOrd="0" presId="urn:microsoft.com/office/officeart/2005/8/layout/chevron2"/>
    <dgm:cxn modelId="{5FFB3AAF-A087-4F9E-A1D5-D21A2439C3C6}" type="presOf" srcId="{AA8B258E-ADFF-4E59-AF2D-7E60A63C1EA4}" destId="{9DD4F1B1-8901-40FF-BC73-04834FC55989}" srcOrd="0" destOrd="0" presId="urn:microsoft.com/office/officeart/2005/8/layout/chevron2"/>
    <dgm:cxn modelId="{86A68213-4405-4976-92E5-21025C931512}" type="presOf" srcId="{ED9BA408-2D82-42E7-9E09-A90ADAD0A4AD}" destId="{B03EA24E-1208-4B10-AB4D-272E9F509C70}" srcOrd="0" destOrd="0" presId="urn:microsoft.com/office/officeart/2005/8/layout/chevron2"/>
    <dgm:cxn modelId="{FA3B00A0-92E0-40AC-BCF0-E80998544B4D}" type="presOf" srcId="{E37940D6-2BAB-4636-93B1-EDF18E93FEA0}" destId="{775D662B-148F-40E2-836B-0917AF4ECED6}" srcOrd="0" destOrd="0" presId="urn:microsoft.com/office/officeart/2005/8/layout/chevron2"/>
    <dgm:cxn modelId="{DEE5EC74-5CDA-477E-9239-0B7B74652908}" srcId="{E37940D6-2BAB-4636-93B1-EDF18E93FEA0}" destId="{AA8B258E-ADFF-4E59-AF2D-7E60A63C1EA4}" srcOrd="0" destOrd="0" parTransId="{4438880B-1472-4A93-833B-DD7550DD1892}" sibTransId="{52CC51FD-1E61-4BB5-A4A3-9D3336A428B3}"/>
    <dgm:cxn modelId="{0480A3EB-42E7-45FB-8678-4D91BCBA588A}" type="presOf" srcId="{C5F2CC6B-B108-426B-AA60-1DFAB974A68E}" destId="{3A0CB1FF-9702-4A4C-B2B1-0DAC2C76DC8D}" srcOrd="0" destOrd="0" presId="urn:microsoft.com/office/officeart/2005/8/layout/chevron2"/>
    <dgm:cxn modelId="{86B7539C-BAE0-48FA-89A4-62EBF8CCFDD4}" type="presOf" srcId="{78469544-5C1C-47C8-90FF-612CCEA03E0C}" destId="{18537189-CA57-496A-A493-962B9A267C67}" srcOrd="0" destOrd="0" presId="urn:microsoft.com/office/officeart/2005/8/layout/chevron2"/>
    <dgm:cxn modelId="{91FB5762-727E-4413-879E-555111A88C3D}" srcId="{A0D29E5C-BD73-4D3D-8EF2-8B1E5B669D3B}" destId="{7505EAC7-E892-4301-A476-96473ABD29E9}" srcOrd="0" destOrd="0" parTransId="{514721C4-E493-42D6-A13B-672D7B0E81E1}" sibTransId="{66E0C517-D3FE-4F38-ADFF-F79FE4E93AD1}"/>
    <dgm:cxn modelId="{9380EA1C-52AD-4E0B-B2D5-88D29F7BA0C6}" srcId="{1449B8D8-00FF-4AAC-8C01-DBFF6503018B}" destId="{C5F2CC6B-B108-426B-AA60-1DFAB974A68E}" srcOrd="0" destOrd="0" parTransId="{11342AD1-AF7B-42BF-BDDA-CDED7A14B392}" sibTransId="{29FAD747-595E-4A37-B529-B36DE7365A8F}"/>
    <dgm:cxn modelId="{7EDA603A-FA82-4720-A0E3-F170DA420A52}" srcId="{ED9BA408-2D82-42E7-9E09-A90ADAD0A4AD}" destId="{7B403630-6FBA-452A-B930-66705531E047}" srcOrd="0" destOrd="0" parTransId="{9A352C11-6B75-4C18-B71A-7B8F4ED13ADA}" sibTransId="{00CD0D9E-7DDA-4464-ADAA-AA7957AE4879}"/>
    <dgm:cxn modelId="{726070B3-AE3D-4F65-B3E1-7E2C93D0416E}" type="presOf" srcId="{32EF54C1-2A37-4B0D-B3A4-4D7EC8539F5E}" destId="{EAF50EBB-D902-4184-8A5F-648D3B891412}" srcOrd="0" destOrd="0" presId="urn:microsoft.com/office/officeart/2005/8/layout/chevron2"/>
    <dgm:cxn modelId="{3415630D-BBFF-401C-B674-C280BA8E5B18}" srcId="{A491598D-75BC-45CB-B252-4BB9E76E31FB}" destId="{E37940D6-2BAB-4636-93B1-EDF18E93FEA0}" srcOrd="1" destOrd="0" parTransId="{854F0A1A-9F51-4957-9BA2-F4A265AE67F8}" sibTransId="{37ABCD79-E01C-46D2-8193-94DA750C3A3C}"/>
    <dgm:cxn modelId="{2111FBC8-E365-46F6-9551-BFEEF5EA0FC0}" type="presOf" srcId="{1449B8D8-00FF-4AAC-8C01-DBFF6503018B}" destId="{C91024A1-54EF-41D4-B519-BB97AFF5BBE0}" srcOrd="0" destOrd="0" presId="urn:microsoft.com/office/officeart/2005/8/layout/chevron2"/>
    <dgm:cxn modelId="{16AA3D0E-C6AE-499F-B111-D115C190A503}" srcId="{D59E08F9-EC54-4860-88B8-83E5CD24C4F9}" destId="{4AF646B2-544F-4A24-A7DA-1BAB1560341B}" srcOrd="0" destOrd="0" parTransId="{0F723314-2BED-4795-9388-B570027515B4}" sibTransId="{13D6655E-2BF2-44AA-B0A7-E94907DFE099}"/>
    <dgm:cxn modelId="{1BF10EE7-1FCD-4619-86F2-384237AC1E55}" srcId="{78469544-5C1C-47C8-90FF-612CCEA03E0C}" destId="{32EF54C1-2A37-4B0D-B3A4-4D7EC8539F5E}" srcOrd="0" destOrd="0" parTransId="{631EF8E1-2F0E-4216-BEC9-DD1661D1E3B9}" sibTransId="{2141BFFD-C0FB-4EBF-92B9-33F1CE37F056}"/>
    <dgm:cxn modelId="{07ADB285-E7D9-4291-9ACA-88853EAF26B1}" type="presOf" srcId="{7B403630-6FBA-452A-B930-66705531E047}" destId="{F3A23F8D-F416-4835-8B4C-C68FBB23DAF7}" srcOrd="0" destOrd="0" presId="urn:microsoft.com/office/officeart/2005/8/layout/chevron2"/>
    <dgm:cxn modelId="{E7E0680A-C3F4-4104-8AAB-6D3B47849DD1}" srcId="{A491598D-75BC-45CB-B252-4BB9E76E31FB}" destId="{1449B8D8-00FF-4AAC-8C01-DBFF6503018B}" srcOrd="4" destOrd="0" parTransId="{6467F812-A23C-4D78-88DF-1698244B3F2B}" sibTransId="{52A60714-C7F9-4C1B-A4C8-0F0E7A9059EB}"/>
    <dgm:cxn modelId="{C876A119-A95C-4710-A05C-DEC648F4E7A6}" type="presOf" srcId="{A491598D-75BC-45CB-B252-4BB9E76E31FB}" destId="{B2D86DC9-D332-4246-A315-EEF476337904}" srcOrd="0" destOrd="0" presId="urn:microsoft.com/office/officeart/2005/8/layout/chevron2"/>
    <dgm:cxn modelId="{DF84E472-380F-49A9-B881-D1D2281E4B32}" srcId="{A491598D-75BC-45CB-B252-4BB9E76E31FB}" destId="{D59E08F9-EC54-4860-88B8-83E5CD24C4F9}" srcOrd="0" destOrd="0" parTransId="{9666FB6B-3EB4-49C8-8980-9AC24826F9A0}" sibTransId="{02F17EC8-EAE1-4E07-AEBA-B1488899ADB4}"/>
    <dgm:cxn modelId="{0F342B34-30BC-4731-A5F5-7C8EA11EE2EC}" srcId="{A491598D-75BC-45CB-B252-4BB9E76E31FB}" destId="{A0D29E5C-BD73-4D3D-8EF2-8B1E5B669D3B}" srcOrd="2" destOrd="0" parTransId="{53340D1F-BA8F-4D31-8F3A-F7C6096FE42C}" sibTransId="{42448E12-302D-4B7C-9816-E74BF00E5876}"/>
    <dgm:cxn modelId="{9B9B3A10-EAEB-4A10-A9B1-BAE4180FB279}" type="presOf" srcId="{7505EAC7-E892-4301-A476-96473ABD29E9}" destId="{8D08C74C-E2E4-4B74-9E7A-A33846684F8C}" srcOrd="0" destOrd="0" presId="urn:microsoft.com/office/officeart/2005/8/layout/chevron2"/>
    <dgm:cxn modelId="{6B75EA15-0C19-4477-9C7A-4F89C67CDB12}" type="presParOf" srcId="{B2D86DC9-D332-4246-A315-EEF476337904}" destId="{64767D3E-B9E5-465A-B981-1CCC0B91A002}" srcOrd="0" destOrd="0" presId="urn:microsoft.com/office/officeart/2005/8/layout/chevron2"/>
    <dgm:cxn modelId="{D6B2D9DA-04EE-4C16-98F1-823E42135F12}" type="presParOf" srcId="{64767D3E-B9E5-465A-B981-1CCC0B91A002}" destId="{49F29A42-2258-4114-97F5-66461A9749C5}" srcOrd="0" destOrd="0" presId="urn:microsoft.com/office/officeart/2005/8/layout/chevron2"/>
    <dgm:cxn modelId="{81F51662-EEB8-49E0-9E93-5EB2B2DB53BC}" type="presParOf" srcId="{64767D3E-B9E5-465A-B981-1CCC0B91A002}" destId="{CE6B9340-E7F0-4DC2-96AF-AF90DEA91546}" srcOrd="1" destOrd="0" presId="urn:microsoft.com/office/officeart/2005/8/layout/chevron2"/>
    <dgm:cxn modelId="{CBA952F8-B6D9-42E9-911F-214148EB23C5}" type="presParOf" srcId="{B2D86DC9-D332-4246-A315-EEF476337904}" destId="{35C77261-F2B7-451C-A956-76C92E071290}" srcOrd="1" destOrd="0" presId="urn:microsoft.com/office/officeart/2005/8/layout/chevron2"/>
    <dgm:cxn modelId="{CA77B8D1-E022-4D32-960B-22C0EFE2AE5A}" type="presParOf" srcId="{B2D86DC9-D332-4246-A315-EEF476337904}" destId="{9C6A03CC-7B98-4662-9295-1A85AF805B96}" srcOrd="2" destOrd="0" presId="urn:microsoft.com/office/officeart/2005/8/layout/chevron2"/>
    <dgm:cxn modelId="{0AB9294D-9A97-4978-81C3-B7B1999387D7}" type="presParOf" srcId="{9C6A03CC-7B98-4662-9295-1A85AF805B96}" destId="{775D662B-148F-40E2-836B-0917AF4ECED6}" srcOrd="0" destOrd="0" presId="urn:microsoft.com/office/officeart/2005/8/layout/chevron2"/>
    <dgm:cxn modelId="{7CBA4776-85F0-4CB5-8A08-7F073BF6E795}" type="presParOf" srcId="{9C6A03CC-7B98-4662-9295-1A85AF805B96}" destId="{9DD4F1B1-8901-40FF-BC73-04834FC55989}" srcOrd="1" destOrd="0" presId="urn:microsoft.com/office/officeart/2005/8/layout/chevron2"/>
    <dgm:cxn modelId="{08F0C513-17F4-4855-B689-51F871AFE496}" type="presParOf" srcId="{B2D86DC9-D332-4246-A315-EEF476337904}" destId="{CBD73FC8-8557-47D9-A35A-44840FF4799A}" srcOrd="3" destOrd="0" presId="urn:microsoft.com/office/officeart/2005/8/layout/chevron2"/>
    <dgm:cxn modelId="{3A0750BE-7E21-4B60-9E3C-69625501F8A2}" type="presParOf" srcId="{B2D86DC9-D332-4246-A315-EEF476337904}" destId="{95516720-B42C-48F6-81C1-9206985299BD}" srcOrd="4" destOrd="0" presId="urn:microsoft.com/office/officeart/2005/8/layout/chevron2"/>
    <dgm:cxn modelId="{14D175CA-2022-4EC0-B54D-1567D68CC372}" type="presParOf" srcId="{95516720-B42C-48F6-81C1-9206985299BD}" destId="{DDFFFD55-2C37-4152-B65F-8F1E1910A23E}" srcOrd="0" destOrd="0" presId="urn:microsoft.com/office/officeart/2005/8/layout/chevron2"/>
    <dgm:cxn modelId="{C19F5E2E-1686-4206-8445-6B177512B10F}" type="presParOf" srcId="{95516720-B42C-48F6-81C1-9206985299BD}" destId="{8D08C74C-E2E4-4B74-9E7A-A33846684F8C}" srcOrd="1" destOrd="0" presId="urn:microsoft.com/office/officeart/2005/8/layout/chevron2"/>
    <dgm:cxn modelId="{DCF986EC-2EC2-4EB6-943E-DC214632FCED}" type="presParOf" srcId="{B2D86DC9-D332-4246-A315-EEF476337904}" destId="{A4ECE56E-F45C-4A12-9043-89770960146A}" srcOrd="5" destOrd="0" presId="urn:microsoft.com/office/officeart/2005/8/layout/chevron2"/>
    <dgm:cxn modelId="{D7F7159F-5588-47D1-BBBC-5FE2220F2782}" type="presParOf" srcId="{B2D86DC9-D332-4246-A315-EEF476337904}" destId="{D5E4888E-0B58-46F1-BDAA-4C7C0E4C14FC}" srcOrd="6" destOrd="0" presId="urn:microsoft.com/office/officeart/2005/8/layout/chevron2"/>
    <dgm:cxn modelId="{E911870B-44B4-4F1F-881F-4B7E22F494E2}" type="presParOf" srcId="{D5E4888E-0B58-46F1-BDAA-4C7C0E4C14FC}" destId="{B03EA24E-1208-4B10-AB4D-272E9F509C70}" srcOrd="0" destOrd="0" presId="urn:microsoft.com/office/officeart/2005/8/layout/chevron2"/>
    <dgm:cxn modelId="{4CE2D8AE-9DD8-4470-B214-EF1A3C981454}" type="presParOf" srcId="{D5E4888E-0B58-46F1-BDAA-4C7C0E4C14FC}" destId="{F3A23F8D-F416-4835-8B4C-C68FBB23DAF7}" srcOrd="1" destOrd="0" presId="urn:microsoft.com/office/officeart/2005/8/layout/chevron2"/>
    <dgm:cxn modelId="{AA13669A-2F24-41D4-9BAB-AFABB78D3376}" type="presParOf" srcId="{B2D86DC9-D332-4246-A315-EEF476337904}" destId="{10F550BB-5737-4AD3-AA25-1173294E54E4}" srcOrd="7" destOrd="0" presId="urn:microsoft.com/office/officeart/2005/8/layout/chevron2"/>
    <dgm:cxn modelId="{484EF2C4-8776-4799-974D-3E8424B08F51}" type="presParOf" srcId="{B2D86DC9-D332-4246-A315-EEF476337904}" destId="{CCBF8F56-E839-49A5-B2AA-7ED3373E3B0B}" srcOrd="8" destOrd="0" presId="urn:microsoft.com/office/officeart/2005/8/layout/chevron2"/>
    <dgm:cxn modelId="{361D04D2-9BDE-4D1E-9964-0CBAF0308625}" type="presParOf" srcId="{CCBF8F56-E839-49A5-B2AA-7ED3373E3B0B}" destId="{C91024A1-54EF-41D4-B519-BB97AFF5BBE0}" srcOrd="0" destOrd="0" presId="urn:microsoft.com/office/officeart/2005/8/layout/chevron2"/>
    <dgm:cxn modelId="{685ECDF7-0BFF-4AFA-B152-7C68873C840D}" type="presParOf" srcId="{CCBF8F56-E839-49A5-B2AA-7ED3373E3B0B}" destId="{3A0CB1FF-9702-4A4C-B2B1-0DAC2C76DC8D}" srcOrd="1" destOrd="0" presId="urn:microsoft.com/office/officeart/2005/8/layout/chevron2"/>
    <dgm:cxn modelId="{EFA144AF-A542-4637-A869-5308B3476B86}" type="presParOf" srcId="{B2D86DC9-D332-4246-A315-EEF476337904}" destId="{854FC053-CD86-4207-B745-D2B170FAD5E2}" srcOrd="9" destOrd="0" presId="urn:microsoft.com/office/officeart/2005/8/layout/chevron2"/>
    <dgm:cxn modelId="{FCC9C22C-D6CA-40E3-8B26-AF2F3D045DBB}" type="presParOf" srcId="{B2D86DC9-D332-4246-A315-EEF476337904}" destId="{8427D30B-16F9-4FFA-8A5E-4DD92452C99F}" srcOrd="10" destOrd="0" presId="urn:microsoft.com/office/officeart/2005/8/layout/chevron2"/>
    <dgm:cxn modelId="{20E7D0E7-45AF-4E60-9CF7-7A49138F47EB}" type="presParOf" srcId="{8427D30B-16F9-4FFA-8A5E-4DD92452C99F}" destId="{18537189-CA57-496A-A493-962B9A267C67}" srcOrd="0" destOrd="0" presId="urn:microsoft.com/office/officeart/2005/8/layout/chevron2"/>
    <dgm:cxn modelId="{EEF2E95C-429E-40F9-B5E7-DD3404F93FDB}" type="presParOf" srcId="{8427D30B-16F9-4FFA-8A5E-4DD92452C99F}" destId="{EAF50EBB-D902-4184-8A5F-648D3B89141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7C8A67-7529-4E91-BE5E-FE32619A304E}">
      <dsp:nvSpPr>
        <dsp:cNvPr id="0" name=""/>
        <dsp:cNvSpPr/>
      </dsp:nvSpPr>
      <dsp:spPr>
        <a:xfrm>
          <a:off x="0" y="0"/>
          <a:ext cx="5705271" cy="3827253"/>
        </a:xfrm>
        <a:prstGeom prst="rightArrow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12DC6E3-A7A1-4101-9171-61CC2D8FFF14}">
      <dsp:nvSpPr>
        <dsp:cNvPr id="0" name=""/>
        <dsp:cNvSpPr/>
      </dsp:nvSpPr>
      <dsp:spPr>
        <a:xfrm>
          <a:off x="917" y="1148175"/>
          <a:ext cx="1701879" cy="153090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a_AlbionicExp" panose="020B0905060703020204" pitchFamily="34" charset="-52"/>
            </a:rPr>
            <a:t>Обучение</a:t>
          </a:r>
          <a:endParaRPr lang="ru-RU" sz="1800" kern="1200" dirty="0">
            <a:solidFill>
              <a:srgbClr val="002060"/>
            </a:solidFill>
            <a:latin typeface="a_AlbionicExp" panose="020B0905060703020204" pitchFamily="34" charset="-52"/>
          </a:endParaRPr>
        </a:p>
      </dsp:txBody>
      <dsp:txXfrm>
        <a:off x="75649" y="1222907"/>
        <a:ext cx="1552415" cy="1381437"/>
      </dsp:txXfrm>
    </dsp:sp>
    <dsp:sp modelId="{AE330684-CC4D-440D-A444-CE9534226264}">
      <dsp:nvSpPr>
        <dsp:cNvPr id="0" name=""/>
        <dsp:cNvSpPr/>
      </dsp:nvSpPr>
      <dsp:spPr>
        <a:xfrm>
          <a:off x="2038611" y="1199445"/>
          <a:ext cx="2368269" cy="153090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a_AlbionicExp" panose="020B0905060703020204" pitchFamily="34" charset="-52"/>
            </a:rPr>
            <a:t>Воспитательная работа</a:t>
          </a:r>
          <a:endParaRPr lang="ru-RU" sz="1800" kern="1200" dirty="0">
            <a:solidFill>
              <a:srgbClr val="002060"/>
            </a:solidFill>
            <a:latin typeface="a_AlbionicExp" panose="020B0905060703020204" pitchFamily="34" charset="-52"/>
          </a:endParaRPr>
        </a:p>
      </dsp:txBody>
      <dsp:txXfrm>
        <a:off x="2113343" y="1274177"/>
        <a:ext cx="2218805" cy="1381437"/>
      </dsp:txXfrm>
    </dsp:sp>
    <dsp:sp modelId="{89A0F7C3-1537-4D8C-B428-E6B667BDA747}">
      <dsp:nvSpPr>
        <dsp:cNvPr id="0" name=""/>
        <dsp:cNvSpPr/>
      </dsp:nvSpPr>
      <dsp:spPr>
        <a:xfrm>
          <a:off x="4622979" y="1148175"/>
          <a:ext cx="2088186" cy="153090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a_AlbionicExp" panose="020B0905060703020204" pitchFamily="34" charset="-52"/>
            </a:rPr>
            <a:t>Развивающая деятельность</a:t>
          </a:r>
          <a:endParaRPr lang="ru-RU" sz="1800" kern="1200" dirty="0">
            <a:solidFill>
              <a:srgbClr val="002060"/>
            </a:solidFill>
            <a:latin typeface="a_AlbionicExp" panose="020B0905060703020204" pitchFamily="34" charset="-52"/>
          </a:endParaRPr>
        </a:p>
      </dsp:txBody>
      <dsp:txXfrm>
        <a:off x="4697711" y="1222907"/>
        <a:ext cx="1938722" cy="1381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AED970-25F6-4D13-8FFC-B6FA5998F1D1}">
      <dsp:nvSpPr>
        <dsp:cNvPr id="0" name=""/>
        <dsp:cNvSpPr/>
      </dsp:nvSpPr>
      <dsp:spPr>
        <a:xfrm>
          <a:off x="559816" y="432610"/>
          <a:ext cx="5273904" cy="130396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5328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n/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Ежегодно разрабатываю и реализую программы учебных дисциплин в рамках основной общеобразовательной программы (по русскому языку, математике, окружающему миру, технологии, музыке для начальных классов).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816" y="432610"/>
        <a:ext cx="5273904" cy="1303962"/>
      </dsp:txXfrm>
    </dsp:sp>
    <dsp:sp modelId="{BF7F7597-3E7C-4CB1-8B18-6DB03788ADA7}">
      <dsp:nvSpPr>
        <dsp:cNvPr id="0" name=""/>
        <dsp:cNvSpPr/>
      </dsp:nvSpPr>
      <dsp:spPr>
        <a:xfrm>
          <a:off x="339282" y="543030"/>
          <a:ext cx="635919" cy="95387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8FE52A-198A-4B2B-A8EC-EF866FD53C56}">
      <dsp:nvSpPr>
        <dsp:cNvPr id="0" name=""/>
        <dsp:cNvSpPr/>
      </dsp:nvSpPr>
      <dsp:spPr>
        <a:xfrm>
          <a:off x="694704" y="1874054"/>
          <a:ext cx="5004128" cy="125165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5328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/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 свою профессиональную деятельность в соответствии с требованиями федеральных государственных образовательных стандартов начального образования.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4704" y="1874054"/>
        <a:ext cx="5004128" cy="1251653"/>
      </dsp:txXfrm>
    </dsp:sp>
    <dsp:sp modelId="{CEBE620E-C14E-4640-A905-B3C24BA702CE}">
      <dsp:nvSpPr>
        <dsp:cNvPr id="0" name=""/>
        <dsp:cNvSpPr/>
      </dsp:nvSpPr>
      <dsp:spPr>
        <a:xfrm>
          <a:off x="269159" y="2002824"/>
          <a:ext cx="635919" cy="95387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BA148B-8761-4155-8199-6601DF558A2D}">
      <dsp:nvSpPr>
        <dsp:cNvPr id="0" name=""/>
        <dsp:cNvSpPr/>
      </dsp:nvSpPr>
      <dsp:spPr>
        <a:xfrm>
          <a:off x="606402" y="3325817"/>
          <a:ext cx="5180732" cy="164035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5328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При подготовке к рабочему дню тщательно разрабатываю предстоящие учебные занятия с использованием разнообразных форм и методов обучения, планирую формирование у обучающихся универсальных учебных действий. Тщательно подбираю учебный материал, учитывая разный знаний детей.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6402" y="3325817"/>
        <a:ext cx="5180732" cy="1640355"/>
      </dsp:txXfrm>
    </dsp:sp>
    <dsp:sp modelId="{BA84807D-302C-473A-90FB-02C62E549471}">
      <dsp:nvSpPr>
        <dsp:cNvPr id="0" name=""/>
        <dsp:cNvSpPr/>
      </dsp:nvSpPr>
      <dsp:spPr>
        <a:xfrm>
          <a:off x="369564" y="3636060"/>
          <a:ext cx="635919" cy="95387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E4AC9-A521-4E94-92A0-62A84C082F79}">
      <dsp:nvSpPr>
        <dsp:cNvPr id="0" name=""/>
        <dsp:cNvSpPr/>
      </dsp:nvSpPr>
      <dsp:spPr>
        <a:xfrm>
          <a:off x="684369" y="5200077"/>
          <a:ext cx="5175907" cy="169754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5328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Стараюсь объективно оценивать знания детей на основе  опросов, тестирования,  </a:t>
          </a:r>
          <a:r>
            <a:rPr lang="ru-RU" sz="1800" kern="1200" dirty="0" err="1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срезовых</a:t>
          </a:r>
          <a:r>
            <a:rPr lang="ru-RU" sz="1800" kern="1200" dirty="0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самостоятельных и контрольных работ, а также с помощью викторин, кроссвордов и т.п. Регулярно использую проектную деятельность, лабораторные эксперименты.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4369" y="5200077"/>
        <a:ext cx="5175907" cy="1697542"/>
      </dsp:txXfrm>
    </dsp:sp>
    <dsp:sp modelId="{6ED7CD68-73CB-442F-A69C-1E7ED77E4156}">
      <dsp:nvSpPr>
        <dsp:cNvPr id="0" name=""/>
        <dsp:cNvSpPr/>
      </dsp:nvSpPr>
      <dsp:spPr>
        <a:xfrm>
          <a:off x="352560" y="5571909"/>
          <a:ext cx="635919" cy="95387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425CE6-44DF-496F-864F-92309072F3C6}">
      <dsp:nvSpPr>
        <dsp:cNvPr id="0" name=""/>
        <dsp:cNvSpPr/>
      </dsp:nvSpPr>
      <dsp:spPr>
        <a:xfrm>
          <a:off x="304082" y="7229473"/>
          <a:ext cx="5785372" cy="150589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5328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noFill/>
              </a:ln>
              <a:effectLst>
                <a:outerShdw blurRad="69850" dist="43180" dir="5400000" sx="0" sy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При составлении планов уроков обращаю особое внимание на способы формирования мотивации к обучению детей и формирование навыков, связанных с информационно – коммуникативными технологиями.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4082" y="7229473"/>
        <a:ext cx="5785372" cy="1505894"/>
      </dsp:txXfrm>
    </dsp:sp>
    <dsp:sp modelId="{7CC00BF1-DB73-45EF-9FB1-16687710A209}">
      <dsp:nvSpPr>
        <dsp:cNvPr id="0" name=""/>
        <dsp:cNvSpPr/>
      </dsp:nvSpPr>
      <dsp:spPr>
        <a:xfrm>
          <a:off x="218527" y="7457173"/>
          <a:ext cx="635919" cy="95387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A55981-033F-4F67-B4B2-C5EA1590CF20}">
      <dsp:nvSpPr>
        <dsp:cNvPr id="0" name=""/>
        <dsp:cNvSpPr/>
      </dsp:nvSpPr>
      <dsp:spPr>
        <a:xfrm>
          <a:off x="0" y="0"/>
          <a:ext cx="3048000" cy="304800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B9F2B-62A8-4997-A3F5-B6CD0570ED32}">
      <dsp:nvSpPr>
        <dsp:cNvPr id="0" name=""/>
        <dsp:cNvSpPr/>
      </dsp:nvSpPr>
      <dsp:spPr>
        <a:xfrm>
          <a:off x="2366615" y="1203889"/>
          <a:ext cx="3240133" cy="721518"/>
        </a:xfrm>
        <a:prstGeom prst="round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_AlbionicExp" panose="020B0905060703020204" pitchFamily="34" charset="-52"/>
            </a:rPr>
            <a:t>Внеурочная деятельность</a:t>
          </a:r>
          <a:endParaRPr lang="ru-RU" sz="2800" kern="1200" dirty="0">
            <a:latin typeface="a_AlbionicExp" panose="020B0905060703020204" pitchFamily="34" charset="-52"/>
          </a:endParaRPr>
        </a:p>
      </dsp:txBody>
      <dsp:txXfrm>
        <a:off x="2401837" y="1239111"/>
        <a:ext cx="3169689" cy="651074"/>
      </dsp:txXfrm>
    </dsp:sp>
    <dsp:sp modelId="{9A49AB83-9CBE-4A90-BF1E-8A317280935D}">
      <dsp:nvSpPr>
        <dsp:cNvPr id="0" name=""/>
        <dsp:cNvSpPr/>
      </dsp:nvSpPr>
      <dsp:spPr>
        <a:xfrm>
          <a:off x="1880231" y="366048"/>
          <a:ext cx="3324849" cy="721518"/>
        </a:xfrm>
        <a:prstGeom prst="round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_AlbionicExp" panose="020B0905060703020204" pitchFamily="34" charset="-52"/>
            </a:rPr>
            <a:t>Учебная деятельность</a:t>
          </a:r>
          <a:endParaRPr lang="ru-RU" sz="2800" kern="1200" dirty="0">
            <a:latin typeface="a_AlbionicExp" panose="020B0905060703020204" pitchFamily="34" charset="-52"/>
          </a:endParaRPr>
        </a:p>
      </dsp:txBody>
      <dsp:txXfrm>
        <a:off x="1915453" y="401270"/>
        <a:ext cx="3254405" cy="651074"/>
      </dsp:txXfrm>
    </dsp:sp>
    <dsp:sp modelId="{F45A86DD-83B6-41D5-B248-3285EC59EDE2}">
      <dsp:nvSpPr>
        <dsp:cNvPr id="0" name=""/>
        <dsp:cNvSpPr/>
      </dsp:nvSpPr>
      <dsp:spPr>
        <a:xfrm>
          <a:off x="3000956" y="2068753"/>
          <a:ext cx="3094832" cy="721518"/>
        </a:xfrm>
        <a:prstGeom prst="roundRect">
          <a:avLst/>
        </a:prstGeom>
        <a:solidFill>
          <a:schemeClr val="accent4">
            <a:lumMod val="60000"/>
            <a:lumOff val="40000"/>
            <a:alpha val="9000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_AlbionicExp" panose="020B0905060703020204" pitchFamily="34" charset="-52"/>
            </a:rPr>
            <a:t>Внеклассные мероприятия</a:t>
          </a:r>
          <a:endParaRPr lang="ru-RU" sz="2800" kern="1200" dirty="0">
            <a:latin typeface="a_AlbionicExp" panose="020B0905060703020204" pitchFamily="34" charset="-52"/>
          </a:endParaRPr>
        </a:p>
      </dsp:txBody>
      <dsp:txXfrm>
        <a:off x="3036178" y="2103975"/>
        <a:ext cx="3024388" cy="6510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8AD276-B1C9-4521-9C41-52FC9CD1174B}">
      <dsp:nvSpPr>
        <dsp:cNvPr id="0" name=""/>
        <dsp:cNvSpPr/>
      </dsp:nvSpPr>
      <dsp:spPr>
        <a:xfrm>
          <a:off x="1236083" y="8572"/>
          <a:ext cx="3776468" cy="3776468"/>
        </a:xfrm>
        <a:prstGeom prst="circularArrow">
          <a:avLst>
            <a:gd name="adj1" fmla="val 5544"/>
            <a:gd name="adj2" fmla="val 330680"/>
            <a:gd name="adj3" fmla="val 13673456"/>
            <a:gd name="adj4" fmla="val 17448647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9FFA28-DA5B-4345-9BAA-0BBF486A16CE}">
      <dsp:nvSpPr>
        <dsp:cNvPr id="0" name=""/>
        <dsp:cNvSpPr/>
      </dsp:nvSpPr>
      <dsp:spPr>
        <a:xfrm>
          <a:off x="2201360" y="-61617"/>
          <a:ext cx="1845915" cy="1121656"/>
        </a:xfrm>
        <a:prstGeom prst="round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духовно - нравственное направление</a:t>
          </a:r>
        </a:p>
      </dsp:txBody>
      <dsp:txXfrm>
        <a:off x="2256115" y="-6862"/>
        <a:ext cx="1736405" cy="1012146"/>
      </dsp:txXfrm>
    </dsp:sp>
    <dsp:sp modelId="{14603808-C07D-4A68-A1F3-9FD3B04BFECD}">
      <dsp:nvSpPr>
        <dsp:cNvPr id="0" name=""/>
        <dsp:cNvSpPr/>
      </dsp:nvSpPr>
      <dsp:spPr>
        <a:xfrm>
          <a:off x="3560354" y="1183420"/>
          <a:ext cx="2162757" cy="869918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общекультурное направление</a:t>
          </a:r>
        </a:p>
      </dsp:txBody>
      <dsp:txXfrm>
        <a:off x="3602820" y="1225886"/>
        <a:ext cx="2077825" cy="784986"/>
      </dsp:txXfrm>
    </dsp:sp>
    <dsp:sp modelId="{934D7509-1275-4AFC-9547-170106600676}">
      <dsp:nvSpPr>
        <dsp:cNvPr id="0" name=""/>
        <dsp:cNvSpPr/>
      </dsp:nvSpPr>
      <dsp:spPr>
        <a:xfrm>
          <a:off x="2877635" y="2393068"/>
          <a:ext cx="3075616" cy="869918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общеинтеллектуальное направление</a:t>
          </a:r>
        </a:p>
      </dsp:txBody>
      <dsp:txXfrm>
        <a:off x="2920101" y="2435534"/>
        <a:ext cx="2990684" cy="784986"/>
      </dsp:txXfrm>
    </dsp:sp>
    <dsp:sp modelId="{712CA36D-E91C-489F-B667-76312A11F8FB}">
      <dsp:nvSpPr>
        <dsp:cNvPr id="0" name=""/>
        <dsp:cNvSpPr/>
      </dsp:nvSpPr>
      <dsp:spPr>
        <a:xfrm>
          <a:off x="484614" y="2393075"/>
          <a:ext cx="2143636" cy="869918"/>
        </a:xfrm>
        <a:prstGeom prst="roundRect">
          <a:avLst/>
        </a:prstGeom>
        <a:solidFill>
          <a:srgbClr val="DB31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художественное направление</a:t>
          </a:r>
        </a:p>
      </dsp:txBody>
      <dsp:txXfrm>
        <a:off x="527080" y="2435541"/>
        <a:ext cx="2058704" cy="784986"/>
      </dsp:txXfrm>
    </dsp:sp>
    <dsp:sp modelId="{1DDC7386-880E-4823-ABD3-67F03D5A5380}">
      <dsp:nvSpPr>
        <dsp:cNvPr id="0" name=""/>
        <dsp:cNvSpPr/>
      </dsp:nvSpPr>
      <dsp:spPr>
        <a:xfrm>
          <a:off x="413585" y="1151505"/>
          <a:ext cx="2201330" cy="869918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социальное направление</a:t>
          </a:r>
        </a:p>
      </dsp:txBody>
      <dsp:txXfrm>
        <a:off x="456051" y="1193971"/>
        <a:ext cx="2116398" cy="7849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8AD276-B1C9-4521-9C41-52FC9CD1174B}">
      <dsp:nvSpPr>
        <dsp:cNvPr id="0" name=""/>
        <dsp:cNvSpPr/>
      </dsp:nvSpPr>
      <dsp:spPr>
        <a:xfrm>
          <a:off x="1236083" y="8572"/>
          <a:ext cx="3776468" cy="3776468"/>
        </a:xfrm>
        <a:prstGeom prst="circularArrow">
          <a:avLst>
            <a:gd name="adj1" fmla="val 5544"/>
            <a:gd name="adj2" fmla="val 330680"/>
            <a:gd name="adj3" fmla="val 13673456"/>
            <a:gd name="adj4" fmla="val 17448647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9FFA28-DA5B-4345-9BAA-0BBF486A16CE}">
      <dsp:nvSpPr>
        <dsp:cNvPr id="0" name=""/>
        <dsp:cNvSpPr/>
      </dsp:nvSpPr>
      <dsp:spPr>
        <a:xfrm>
          <a:off x="2201360" y="-61617"/>
          <a:ext cx="1845915" cy="1121656"/>
        </a:xfrm>
        <a:prstGeom prst="round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МОЯ МАЛАЯ РОДИНА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sp:txBody>
      <dsp:txXfrm>
        <a:off x="2256115" y="-6862"/>
        <a:ext cx="1736405" cy="1012146"/>
      </dsp:txXfrm>
    </dsp:sp>
    <dsp:sp modelId="{14603808-C07D-4A68-A1F3-9FD3B04BFECD}">
      <dsp:nvSpPr>
        <dsp:cNvPr id="0" name=""/>
        <dsp:cNvSpPr/>
      </dsp:nvSpPr>
      <dsp:spPr>
        <a:xfrm>
          <a:off x="3560354" y="1183420"/>
          <a:ext cx="2162757" cy="869918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С ЧЕГО НАЧИНАЕТСЯ РОДИНА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sp:txBody>
      <dsp:txXfrm>
        <a:off x="3602820" y="1225886"/>
        <a:ext cx="2077825" cy="784986"/>
      </dsp:txXfrm>
    </dsp:sp>
    <dsp:sp modelId="{934D7509-1275-4AFC-9547-170106600676}">
      <dsp:nvSpPr>
        <dsp:cNvPr id="0" name=""/>
        <dsp:cNvSpPr/>
      </dsp:nvSpPr>
      <dsp:spPr>
        <a:xfrm>
          <a:off x="2877632" y="2391350"/>
          <a:ext cx="3075616" cy="869918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ЮНЫЙ МАТЕМАТИК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ЛЕГО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sp:txBody>
      <dsp:txXfrm>
        <a:off x="2920098" y="2433816"/>
        <a:ext cx="2990684" cy="784986"/>
      </dsp:txXfrm>
    </dsp:sp>
    <dsp:sp modelId="{712CA36D-E91C-489F-B667-76312A11F8FB}">
      <dsp:nvSpPr>
        <dsp:cNvPr id="0" name=""/>
        <dsp:cNvSpPr/>
      </dsp:nvSpPr>
      <dsp:spPr>
        <a:xfrm>
          <a:off x="484614" y="2393075"/>
          <a:ext cx="2143636" cy="869918"/>
        </a:xfrm>
        <a:prstGeom prst="roundRect">
          <a:avLst/>
        </a:prstGeom>
        <a:solidFill>
          <a:srgbClr val="DB31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НАРОДНЫЕ ПРОМЫСЛЫ,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ТЕАТРАЛ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sp:txBody>
      <dsp:txXfrm>
        <a:off x="527080" y="2435541"/>
        <a:ext cx="2058704" cy="784986"/>
      </dsp:txXfrm>
    </dsp:sp>
    <dsp:sp modelId="{1DDC7386-880E-4823-ABD3-67F03D5A5380}">
      <dsp:nvSpPr>
        <dsp:cNvPr id="0" name=""/>
        <dsp:cNvSpPr/>
      </dsp:nvSpPr>
      <dsp:spPr>
        <a:xfrm>
          <a:off x="413585" y="1151505"/>
          <a:ext cx="2201330" cy="869918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a_Albionic" panose="020B0903060703020204" pitchFamily="34" charset="-52"/>
              <a:cs typeface="Times New Roman" pitchFamily="18" charset="0"/>
            </a:rPr>
            <a:t>Я ШКОЛЬНИК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a_Albionic" panose="020B0903060703020204" pitchFamily="34" charset="-52"/>
            <a:cs typeface="Times New Roman" pitchFamily="18" charset="0"/>
          </a:endParaRPr>
        </a:p>
      </dsp:txBody>
      <dsp:txXfrm>
        <a:off x="456051" y="1193971"/>
        <a:ext cx="2116398" cy="7849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1EF856-2FE5-4020-86EB-977AF0C5B96B}">
      <dsp:nvSpPr>
        <dsp:cNvPr id="0" name=""/>
        <dsp:cNvSpPr/>
      </dsp:nvSpPr>
      <dsp:spPr>
        <a:xfrm>
          <a:off x="1413225" y="2260870"/>
          <a:ext cx="562489" cy="1071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1244" y="0"/>
              </a:lnTo>
              <a:lnTo>
                <a:pt x="281244" y="1071816"/>
              </a:lnTo>
              <a:lnTo>
                <a:pt x="562489" y="107181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>
            <a:solidFill>
              <a:srgbClr val="002060"/>
            </a:solidFill>
            <a:latin typeface="a_Albionic" panose="020B0903060703020204" pitchFamily="34" charset="-52"/>
          </a:endParaRPr>
        </a:p>
      </dsp:txBody>
      <dsp:txXfrm>
        <a:off x="1664208" y="2766517"/>
        <a:ext cx="60522" cy="60522"/>
      </dsp:txXfrm>
    </dsp:sp>
    <dsp:sp modelId="{6625B7E7-84EA-40D3-959E-88893A8089C7}">
      <dsp:nvSpPr>
        <dsp:cNvPr id="0" name=""/>
        <dsp:cNvSpPr/>
      </dsp:nvSpPr>
      <dsp:spPr>
        <a:xfrm>
          <a:off x="1413225" y="2215150"/>
          <a:ext cx="5624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2489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>
            <a:solidFill>
              <a:srgbClr val="002060"/>
            </a:solidFill>
            <a:latin typeface="a_Albionic" panose="020B0903060703020204" pitchFamily="34" charset="-52"/>
          </a:endParaRPr>
        </a:p>
      </dsp:txBody>
      <dsp:txXfrm>
        <a:off x="1680407" y="2246807"/>
        <a:ext cx="28124" cy="28124"/>
      </dsp:txXfrm>
    </dsp:sp>
    <dsp:sp modelId="{B3BD563B-E3B3-42DF-A22C-904E10B832D6}">
      <dsp:nvSpPr>
        <dsp:cNvPr id="0" name=""/>
        <dsp:cNvSpPr/>
      </dsp:nvSpPr>
      <dsp:spPr>
        <a:xfrm>
          <a:off x="1413225" y="1189053"/>
          <a:ext cx="562489" cy="1071816"/>
        </a:xfrm>
        <a:custGeom>
          <a:avLst/>
          <a:gdLst/>
          <a:ahLst/>
          <a:cxnLst/>
          <a:rect l="0" t="0" r="0" b="0"/>
          <a:pathLst>
            <a:path>
              <a:moveTo>
                <a:pt x="0" y="1071816"/>
              </a:moveTo>
              <a:lnTo>
                <a:pt x="281244" y="1071816"/>
              </a:lnTo>
              <a:lnTo>
                <a:pt x="281244" y="0"/>
              </a:lnTo>
              <a:lnTo>
                <a:pt x="562489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>
            <a:solidFill>
              <a:srgbClr val="002060"/>
            </a:solidFill>
            <a:latin typeface="a_Albionic" panose="020B0903060703020204" pitchFamily="34" charset="-52"/>
          </a:endParaRPr>
        </a:p>
      </dsp:txBody>
      <dsp:txXfrm>
        <a:off x="1664208" y="1694700"/>
        <a:ext cx="60522" cy="60522"/>
      </dsp:txXfrm>
    </dsp:sp>
    <dsp:sp modelId="{D7B9FAE4-AD35-4F28-A434-3665413A43BB}">
      <dsp:nvSpPr>
        <dsp:cNvPr id="0" name=""/>
        <dsp:cNvSpPr/>
      </dsp:nvSpPr>
      <dsp:spPr>
        <a:xfrm rot="16200000">
          <a:off x="-1176201" y="1697831"/>
          <a:ext cx="4052776" cy="1126076"/>
        </a:xfrm>
        <a:prstGeom prst="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chemeClr val="bg1"/>
              </a:solidFill>
              <a:latin typeface="a_Albionic" panose="020B0903060703020204" pitchFamily="34" charset="-52"/>
              <a:cs typeface="Times New Roman" pitchFamily="18" charset="0"/>
            </a:rPr>
            <a:t>системно - деятельностный подход</a:t>
          </a:r>
          <a:endParaRPr lang="ru-RU" sz="2400" b="1" kern="1200">
            <a:solidFill>
              <a:schemeClr val="bg1"/>
            </a:solidFill>
            <a:latin typeface="a_Albionic" panose="020B0903060703020204" pitchFamily="34" charset="-52"/>
            <a:cs typeface="Times New Roman" pitchFamily="18" charset="0"/>
          </a:endParaRPr>
        </a:p>
      </dsp:txBody>
      <dsp:txXfrm>
        <a:off x="-1176201" y="1697831"/>
        <a:ext cx="4052776" cy="1126076"/>
      </dsp:txXfrm>
    </dsp:sp>
    <dsp:sp modelId="{D3C12F9B-F48F-41CD-9BA9-D1A3312A95F3}">
      <dsp:nvSpPr>
        <dsp:cNvPr id="0" name=""/>
        <dsp:cNvSpPr/>
      </dsp:nvSpPr>
      <dsp:spPr>
        <a:xfrm>
          <a:off x="1975714" y="760326"/>
          <a:ext cx="4006302" cy="857453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a_Albionic" panose="020B0903060703020204" pitchFamily="34" charset="-52"/>
              <a:cs typeface="Times New Roman" pitchFamily="18" charset="0"/>
            </a:rPr>
            <a:t>образовательные и воспитательные цели</a:t>
          </a:r>
          <a:endParaRPr lang="ru-RU" sz="2400" b="1" kern="1200" dirty="0">
            <a:solidFill>
              <a:srgbClr val="002060"/>
            </a:solidFill>
            <a:latin typeface="a_Albionic" panose="020B0903060703020204" pitchFamily="34" charset="-52"/>
            <a:cs typeface="Times New Roman" pitchFamily="18" charset="0"/>
          </a:endParaRPr>
        </a:p>
      </dsp:txBody>
      <dsp:txXfrm>
        <a:off x="1975714" y="760326"/>
        <a:ext cx="4006302" cy="857453"/>
      </dsp:txXfrm>
    </dsp:sp>
    <dsp:sp modelId="{2E88F603-27FD-4EEC-8427-B4AB368623AE}">
      <dsp:nvSpPr>
        <dsp:cNvPr id="0" name=""/>
        <dsp:cNvSpPr/>
      </dsp:nvSpPr>
      <dsp:spPr>
        <a:xfrm>
          <a:off x="1975714" y="1832143"/>
          <a:ext cx="4033161" cy="857453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002060"/>
              </a:solidFill>
              <a:latin typeface="a_Albionic" panose="020B0903060703020204" pitchFamily="34" charset="-52"/>
              <a:cs typeface="Times New Roman" pitchFamily="18" charset="0"/>
            </a:rPr>
            <a:t>технологии обучения</a:t>
          </a:r>
          <a:endParaRPr lang="ru-RU" sz="2400" b="1" kern="1200">
            <a:solidFill>
              <a:srgbClr val="002060"/>
            </a:solidFill>
            <a:latin typeface="a_Albionic" panose="020B0903060703020204" pitchFamily="34" charset="-52"/>
            <a:cs typeface="Times New Roman" pitchFamily="18" charset="0"/>
          </a:endParaRPr>
        </a:p>
      </dsp:txBody>
      <dsp:txXfrm>
        <a:off x="1975714" y="1832143"/>
        <a:ext cx="4033161" cy="857453"/>
      </dsp:txXfrm>
    </dsp:sp>
    <dsp:sp modelId="{4FF5B38B-F9F6-46EA-B846-28C2CC6FE203}">
      <dsp:nvSpPr>
        <dsp:cNvPr id="0" name=""/>
        <dsp:cNvSpPr/>
      </dsp:nvSpPr>
      <dsp:spPr>
        <a:xfrm>
          <a:off x="1975714" y="2903960"/>
          <a:ext cx="3994406" cy="857453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002060"/>
              </a:solidFill>
              <a:latin typeface="a_Albionic" panose="020B0903060703020204" pitchFamily="34" charset="-52"/>
              <a:cs typeface="Times New Roman" pitchFamily="18" charset="0"/>
            </a:rPr>
            <a:t>методы и приёмы обучения</a:t>
          </a:r>
          <a:endParaRPr lang="ru-RU" sz="2400" b="1" kern="1200">
            <a:solidFill>
              <a:srgbClr val="002060"/>
            </a:solidFill>
            <a:latin typeface="a_Albionic" panose="020B0903060703020204" pitchFamily="34" charset="-52"/>
            <a:cs typeface="Times New Roman" pitchFamily="18" charset="0"/>
          </a:endParaRPr>
        </a:p>
      </dsp:txBody>
      <dsp:txXfrm>
        <a:off x="1975714" y="2903960"/>
        <a:ext cx="3994406" cy="85745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3C243-C2D9-46B6-88CE-DD2ADD68CAA0}">
      <dsp:nvSpPr>
        <dsp:cNvPr id="0" name=""/>
        <dsp:cNvSpPr/>
      </dsp:nvSpPr>
      <dsp:spPr>
        <a:xfrm>
          <a:off x="-5371307" y="-822528"/>
          <a:ext cx="6395802" cy="6395802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DF24EA-A581-4FAF-91B3-161C9D34DE1A}">
      <dsp:nvSpPr>
        <dsp:cNvPr id="0" name=""/>
        <dsp:cNvSpPr/>
      </dsp:nvSpPr>
      <dsp:spPr>
        <a:xfrm>
          <a:off x="373565" y="309598"/>
          <a:ext cx="5562919" cy="594033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5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стараюсь</a:t>
          </a:r>
          <a:r>
            <a:rPr lang="ru-RU" sz="1600" kern="1200" baseline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выявлять в ходе наблюдения поведенческие и личностные проблемы обучающихся, связанные с особенностями их развития</a:t>
          </a:r>
          <a:endParaRPr lang="ru-RU" sz="1600" kern="12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3565" y="309598"/>
        <a:ext cx="5562919" cy="594033"/>
      </dsp:txXfrm>
    </dsp:sp>
    <dsp:sp modelId="{816A191D-3E50-4E86-900E-25A09A525123}">
      <dsp:nvSpPr>
        <dsp:cNvPr id="0" name=""/>
        <dsp:cNvSpPr/>
      </dsp:nvSpPr>
      <dsp:spPr>
        <a:xfrm>
          <a:off x="76726" y="222572"/>
          <a:ext cx="742541" cy="742541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EFFE85-E468-4151-A4D0-E35F28EBDD7B}">
      <dsp:nvSpPr>
        <dsp:cNvPr id="0" name=""/>
        <dsp:cNvSpPr/>
      </dsp:nvSpPr>
      <dsp:spPr>
        <a:xfrm>
          <a:off x="873664" y="1031948"/>
          <a:ext cx="5137252" cy="594033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5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применяю методы диагностики и оценки показателей уровня и динамики развития ребёнка</a:t>
          </a:r>
          <a:endParaRPr lang="ru-RU" sz="1600" kern="120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73664" y="1031948"/>
        <a:ext cx="5137252" cy="594033"/>
      </dsp:txXfrm>
    </dsp:sp>
    <dsp:sp modelId="{5152C60E-C33B-4C6B-9884-75A2A53EAC3A}">
      <dsp:nvSpPr>
        <dsp:cNvPr id="0" name=""/>
        <dsp:cNvSpPr/>
      </dsp:nvSpPr>
      <dsp:spPr>
        <a:xfrm>
          <a:off x="502393" y="1113337"/>
          <a:ext cx="742541" cy="742541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991AD-5788-46B7-A54C-4FF3F8AA23D9}">
      <dsp:nvSpPr>
        <dsp:cNvPr id="0" name=""/>
        <dsp:cNvSpPr/>
      </dsp:nvSpPr>
      <dsp:spPr>
        <a:xfrm>
          <a:off x="1004310" y="1838996"/>
          <a:ext cx="5006606" cy="1072752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5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осваиваю и применяю психолого - педагогические технологии  (на данный момент прохожу курсы повышения квалификации по теме "Педагогика инклюзивного образования в условиях реализации ФГОС")</a:t>
          </a:r>
          <a:endParaRPr lang="ru-RU" sz="1600" kern="120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04310" y="1838996"/>
        <a:ext cx="5006606" cy="1072752"/>
      </dsp:txXfrm>
    </dsp:sp>
    <dsp:sp modelId="{6BC006E4-FEA2-47B4-95C7-1F094AE95E96}">
      <dsp:nvSpPr>
        <dsp:cNvPr id="0" name=""/>
        <dsp:cNvSpPr/>
      </dsp:nvSpPr>
      <dsp:spPr>
        <a:xfrm>
          <a:off x="633039" y="2004102"/>
          <a:ext cx="742541" cy="742541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D2B508-BCDB-402F-AF59-774C1D95A52B}">
      <dsp:nvSpPr>
        <dsp:cNvPr id="0" name=""/>
        <dsp:cNvSpPr/>
      </dsp:nvSpPr>
      <dsp:spPr>
        <a:xfrm>
          <a:off x="834775" y="3066400"/>
          <a:ext cx="5137252" cy="594033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5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 своей педагогической деятельности активно взаимодействую с другими специалистами (дефектологом, логопедом, психологом)</a:t>
          </a:r>
          <a:endParaRPr lang="ru-RU" sz="1600" kern="12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4775" y="3066400"/>
        <a:ext cx="5137252" cy="594033"/>
      </dsp:txXfrm>
    </dsp:sp>
    <dsp:sp modelId="{D677DEFD-4DB7-471C-B814-44E5F53BCF8E}">
      <dsp:nvSpPr>
        <dsp:cNvPr id="0" name=""/>
        <dsp:cNvSpPr/>
      </dsp:nvSpPr>
      <dsp:spPr>
        <a:xfrm>
          <a:off x="502393" y="2894867"/>
          <a:ext cx="742541" cy="742541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1E1166-8596-4A91-8E37-B3B87CCD2BA8}">
      <dsp:nvSpPr>
        <dsp:cNvPr id="0" name=""/>
        <dsp:cNvSpPr/>
      </dsp:nvSpPr>
      <dsp:spPr>
        <a:xfrm>
          <a:off x="447997" y="3859886"/>
          <a:ext cx="5562919" cy="594033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5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формирую и реализую программу развития универсальных учебных действий обучающихся</a:t>
          </a:r>
          <a:endParaRPr lang="ru-RU" sz="1600" kern="120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7997" y="3859886"/>
        <a:ext cx="5562919" cy="594033"/>
      </dsp:txXfrm>
    </dsp:sp>
    <dsp:sp modelId="{A32F0890-39AD-462D-B3E0-B6A2BAFB28BF}">
      <dsp:nvSpPr>
        <dsp:cNvPr id="0" name=""/>
        <dsp:cNvSpPr/>
      </dsp:nvSpPr>
      <dsp:spPr>
        <a:xfrm>
          <a:off x="76726" y="3785631"/>
          <a:ext cx="742541" cy="742541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29A42-2258-4114-97F5-66461A9749C5}">
      <dsp:nvSpPr>
        <dsp:cNvPr id="0" name=""/>
        <dsp:cNvSpPr/>
      </dsp:nvSpPr>
      <dsp:spPr>
        <a:xfrm rot="5400000">
          <a:off x="-220389" y="284886"/>
          <a:ext cx="958766" cy="51798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0" y="323491"/>
        <a:ext cx="517988" cy="440778"/>
      </dsp:txXfrm>
    </dsp:sp>
    <dsp:sp modelId="{CE6B9340-E7F0-4DC2-96AF-AF90DEA91546}">
      <dsp:nvSpPr>
        <dsp:cNvPr id="0" name=""/>
        <dsp:cNvSpPr/>
      </dsp:nvSpPr>
      <dsp:spPr>
        <a:xfrm rot="5400000">
          <a:off x="2738947" y="-2192650"/>
          <a:ext cx="772151" cy="52140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Во время бесед на уроке (ни один урок не проходит без проблемной ситуации или вопроса, поиска её решения - технология эффективной речевой деятельности позволяет управлять речью, следить за своей речью и речью учеников)</a:t>
          </a:r>
        </a:p>
      </dsp:txBody>
      <dsp:txXfrm rot="-5400000">
        <a:off x="517989" y="66001"/>
        <a:ext cx="5176376" cy="696765"/>
      </dsp:txXfrm>
    </dsp:sp>
    <dsp:sp modelId="{775D662B-148F-40E2-836B-0917AF4ECED6}">
      <dsp:nvSpPr>
        <dsp:cNvPr id="0" name=""/>
        <dsp:cNvSpPr/>
      </dsp:nvSpPr>
      <dsp:spPr>
        <a:xfrm rot="5400000">
          <a:off x="-110997" y="1089474"/>
          <a:ext cx="739983" cy="517988"/>
        </a:xfrm>
        <a:prstGeom prst="chevron">
          <a:avLst/>
        </a:prstGeom>
        <a:solidFill>
          <a:schemeClr val="accent4">
            <a:hueOff val="2079139"/>
            <a:satOff val="-9594"/>
            <a:lumOff val="353"/>
            <a:alphaOff val="0"/>
          </a:schemeClr>
        </a:solidFill>
        <a:ln w="1270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1" y="1237470"/>
        <a:ext cx="517988" cy="221995"/>
      </dsp:txXfrm>
    </dsp:sp>
    <dsp:sp modelId="{9DD4F1B1-8901-40FF-BC73-04834FC55989}">
      <dsp:nvSpPr>
        <dsp:cNvPr id="0" name=""/>
        <dsp:cNvSpPr/>
      </dsp:nvSpPr>
      <dsp:spPr>
        <a:xfrm rot="5400000">
          <a:off x="2884528" y="-1428984"/>
          <a:ext cx="480989" cy="52140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При проведении физкультминуток, гимнастики, зарядки</a:t>
          </a:r>
        </a:p>
      </dsp:txBody>
      <dsp:txXfrm rot="-5400000">
        <a:off x="517988" y="961036"/>
        <a:ext cx="5190589" cy="434029"/>
      </dsp:txXfrm>
    </dsp:sp>
    <dsp:sp modelId="{DDFFFD55-2C37-4152-B65F-8F1E1910A23E}">
      <dsp:nvSpPr>
        <dsp:cNvPr id="0" name=""/>
        <dsp:cNvSpPr/>
      </dsp:nvSpPr>
      <dsp:spPr>
        <a:xfrm rot="5400000">
          <a:off x="-110997" y="1702828"/>
          <a:ext cx="739983" cy="517988"/>
        </a:xfrm>
        <a:prstGeom prst="chevron">
          <a:avLst/>
        </a:prstGeom>
        <a:solidFill>
          <a:schemeClr val="accent4">
            <a:hueOff val="4158277"/>
            <a:satOff val="-19187"/>
            <a:lumOff val="706"/>
            <a:alphaOff val="0"/>
          </a:schemeClr>
        </a:solidFill>
        <a:ln w="1270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1" y="1850824"/>
        <a:ext cx="517988" cy="221995"/>
      </dsp:txXfrm>
    </dsp:sp>
    <dsp:sp modelId="{8D08C74C-E2E4-4B74-9E7A-A33846684F8C}">
      <dsp:nvSpPr>
        <dsp:cNvPr id="0" name=""/>
        <dsp:cNvSpPr/>
      </dsp:nvSpPr>
      <dsp:spPr>
        <a:xfrm rot="5400000">
          <a:off x="2884528" y="-774709"/>
          <a:ext cx="480989" cy="52140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Для сохранения душевного здоровья детей использую сказкотерапию</a:t>
          </a:r>
        </a:p>
      </dsp:txBody>
      <dsp:txXfrm rot="-5400000">
        <a:off x="517988" y="1615311"/>
        <a:ext cx="5190589" cy="434029"/>
      </dsp:txXfrm>
    </dsp:sp>
    <dsp:sp modelId="{B03EA24E-1208-4B10-AB4D-272E9F509C70}">
      <dsp:nvSpPr>
        <dsp:cNvPr id="0" name=""/>
        <dsp:cNvSpPr/>
      </dsp:nvSpPr>
      <dsp:spPr>
        <a:xfrm rot="5400000">
          <a:off x="-110997" y="2357102"/>
          <a:ext cx="739983" cy="517988"/>
        </a:xfrm>
        <a:prstGeom prst="chevron">
          <a:avLst/>
        </a:prstGeom>
        <a:solidFill>
          <a:schemeClr val="accent4">
            <a:hueOff val="6237415"/>
            <a:satOff val="-28781"/>
            <a:lumOff val="1059"/>
            <a:alphaOff val="0"/>
          </a:schemeClr>
        </a:solidFill>
        <a:ln w="12700" cap="flat" cmpd="sng" algn="ctr">
          <a:solidFill>
            <a:schemeClr val="accent4">
              <a:hueOff val="6237415"/>
              <a:satOff val="-28781"/>
              <a:lumOff val="1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1" y="2505098"/>
        <a:ext cx="517988" cy="221995"/>
      </dsp:txXfrm>
    </dsp:sp>
    <dsp:sp modelId="{F3A23F8D-F416-4835-8B4C-C68FBB23DAF7}">
      <dsp:nvSpPr>
        <dsp:cNvPr id="0" name=""/>
        <dsp:cNvSpPr/>
      </dsp:nvSpPr>
      <dsp:spPr>
        <a:xfrm rot="5400000">
          <a:off x="2884528" y="-120434"/>
          <a:ext cx="480989" cy="52140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237415"/>
              <a:satOff val="-28781"/>
              <a:lumOff val="1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Во внеурочной деятельности (разрабатывала и реализовывала курс "Разговор о правильном питании")</a:t>
          </a:r>
        </a:p>
      </dsp:txBody>
      <dsp:txXfrm rot="-5400000">
        <a:off x="517988" y="2269586"/>
        <a:ext cx="5190589" cy="434029"/>
      </dsp:txXfrm>
    </dsp:sp>
    <dsp:sp modelId="{C91024A1-54EF-41D4-B519-BB97AFF5BBE0}">
      <dsp:nvSpPr>
        <dsp:cNvPr id="0" name=""/>
        <dsp:cNvSpPr/>
      </dsp:nvSpPr>
      <dsp:spPr>
        <a:xfrm rot="5400000">
          <a:off x="-110997" y="3011377"/>
          <a:ext cx="739983" cy="517988"/>
        </a:xfrm>
        <a:prstGeom prst="chevron">
          <a:avLst/>
        </a:prstGeom>
        <a:solidFill>
          <a:schemeClr val="accent4">
            <a:hueOff val="8316554"/>
            <a:satOff val="-38374"/>
            <a:lumOff val="1412"/>
            <a:alphaOff val="0"/>
          </a:schemeClr>
        </a:solidFill>
        <a:ln w="1270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1" y="3159373"/>
        <a:ext cx="517988" cy="221995"/>
      </dsp:txXfrm>
    </dsp:sp>
    <dsp:sp modelId="{3A0CB1FF-9702-4A4C-B2B1-0DAC2C76DC8D}">
      <dsp:nvSpPr>
        <dsp:cNvPr id="0" name=""/>
        <dsp:cNvSpPr/>
      </dsp:nvSpPr>
      <dsp:spPr>
        <a:xfrm rot="5400000">
          <a:off x="2884528" y="533839"/>
          <a:ext cx="480989" cy="52140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На внеклассных занятиях, в группе продлённого дня, на переменах </a:t>
          </a:r>
        </a:p>
      </dsp:txBody>
      <dsp:txXfrm rot="-5400000">
        <a:off x="517988" y="2923859"/>
        <a:ext cx="5190589" cy="434029"/>
      </dsp:txXfrm>
    </dsp:sp>
    <dsp:sp modelId="{18537189-CA57-496A-A493-962B9A267C67}">
      <dsp:nvSpPr>
        <dsp:cNvPr id="0" name=""/>
        <dsp:cNvSpPr/>
      </dsp:nvSpPr>
      <dsp:spPr>
        <a:xfrm rot="5400000">
          <a:off x="-239136" y="3839467"/>
          <a:ext cx="996261" cy="517988"/>
        </a:xfrm>
        <a:prstGeom prst="chevron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 rot="-5400000">
        <a:off x="1" y="3859324"/>
        <a:ext cx="517988" cy="478273"/>
      </dsp:txXfrm>
    </dsp:sp>
    <dsp:sp modelId="{EAF50EBB-D902-4184-8A5F-648D3B891412}">
      <dsp:nvSpPr>
        <dsp:cNvPr id="0" name=""/>
        <dsp:cNvSpPr/>
      </dsp:nvSpPr>
      <dsp:spPr>
        <a:xfrm rot="5400000">
          <a:off x="2710713" y="1361929"/>
          <a:ext cx="828619" cy="52140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latin typeface="Times New Roman" pitchFamily="18" charset="0"/>
              <a:cs typeface="Times New Roman" pitchFamily="18" charset="0"/>
            </a:rPr>
            <a:t>В летнем пришкольном лагере дневного пребывания детей (4 года, являясь начальником летнего лагеря, разрабатываю и реализую программу работы лагеря, где здоровьесбережение является главной целью работы с детьми) </a:t>
          </a:r>
        </a:p>
      </dsp:txBody>
      <dsp:txXfrm rot="-5400000">
        <a:off x="517988" y="3595104"/>
        <a:ext cx="5173619" cy="747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45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49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6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56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360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17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67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95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52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91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418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2000"/>
            <a:lum/>
          </a:blip>
          <a:srcRect/>
          <a:stretch>
            <a:fillRect l="-46000" r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C041C-C015-44EE-A46C-DEDBD34BBB78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D8B05-FE21-4FE1-81E4-61BF4C833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50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11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974" y="377919"/>
            <a:ext cx="5856051" cy="9013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21-го века – это…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«Если учитель имеет только любовь к  делу, он будет хороший учитель. Если учитель имеет только любовь к ученику, как отец, мать, - он будет лучше того учителя, который прочел все книги, но не имеет любви ни к делу, ни к ученикам.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соединяет 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себе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любовь к делу и к ученикам, он – совершенный учитель».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Толстой Л. Н.      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Роль педагога в обществе, т.е. его социальные функции, претерпевают изменения вместе с развитием самого общества. Иначе и быть не может: педагог живёт в обществе и, следовательно, вместе с ним переживает все те же  эволюционные и революционные перемены, которые происходят в этом обществе.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4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же такой учитель 21 века на мой взгляд? Этот вопрос стал особо актуальным в последние годы, т.к. существует много мнений о компетентности современных учителей, а вернее об их отсутствии у большинства  из нас. Так ли это на самом деле, решать не только мне. На мой взгляд, учитель 21 века - это специалист, главным компонентом личности которого является профессиональная компетентность.  Это интегральная характеристика деловых и личностных качеств педагога, отражающая уровень знаний, умений и навыков, достаточных для осуществления успешной педагогической деятельности.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82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9360" y="442553"/>
            <a:ext cx="5814708" cy="3881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4000"/>
              </a:lnSpc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этой проблемы и стала основой моей исследовательской работы в этом направлении. </a:t>
            </a:r>
          </a:p>
          <a:p>
            <a:pPr indent="449580" algn="just">
              <a:lnSpc>
                <a:spcPct val="114000"/>
              </a:lnSpc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исследования: самоанализ своей профессиональной деятельности, выявление соответствия своей профессиональной компетентности требованиям профессионального стандарта.</a:t>
            </a:r>
          </a:p>
          <a:p>
            <a:pPr indent="449580" algn="just">
              <a:lnSpc>
                <a:spcPct val="114000"/>
              </a:lnSpc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Задачи исследования:</a:t>
            </a:r>
          </a:p>
          <a:p>
            <a:pPr indent="449580" algn="just">
              <a:lnSpc>
                <a:spcPct val="114000"/>
              </a:lnSpc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	Изучение профессионального стандарта;</a:t>
            </a:r>
          </a:p>
          <a:p>
            <a:pPr indent="449580" algn="just">
              <a:lnSpc>
                <a:spcPct val="114000"/>
              </a:lnSpc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	Исследование результатов своей педагогической деятельности;</a:t>
            </a:r>
          </a:p>
          <a:p>
            <a:pPr indent="449580" algn="just">
              <a:lnSpc>
                <a:spcPct val="114000"/>
              </a:lnSpc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	Определение путей повышения профессиональной компетентности.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7269" y="4491335"/>
            <a:ext cx="536345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Albionic" panose="020B09030607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Функции моей педагогической деятельности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Albionic" panose="020B09030607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по реализации программ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_Albionic" panose="020B09030607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 начального общего образования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_Albionic" panose="020B0903060703020204" pitchFamily="34" charset="-52"/>
              </a:rPr>
              <a:t> 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933739264"/>
              </p:ext>
            </p:extLst>
          </p:nvPr>
        </p:nvGraphicFramePr>
        <p:xfrm>
          <a:off x="72955" y="5550210"/>
          <a:ext cx="6712084" cy="3827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018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389262751"/>
              </p:ext>
            </p:extLst>
          </p:nvPr>
        </p:nvGraphicFramePr>
        <p:xfrm>
          <a:off x="195719" y="537434"/>
          <a:ext cx="6393538" cy="9131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771252" y="0"/>
            <a:ext cx="2731838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n w="527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latin typeface="a_AlbionicExp" panose="020B09050607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Обучение</a:t>
            </a:r>
            <a:endParaRPr lang="ru-RU" sz="4000" dirty="0">
              <a:effectLst/>
              <a:latin typeface="a_AlbionicExp" panose="020B09050607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198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537" y="191710"/>
            <a:ext cx="61649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527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 ВОСПИТАТЕЛЬНОЙ РАБОТЫ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30976611"/>
              </p:ext>
            </p:extLst>
          </p:nvPr>
        </p:nvGraphicFramePr>
        <p:xfrm>
          <a:off x="391536" y="1060350"/>
          <a:ext cx="6164905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1108953" y="2060738"/>
            <a:ext cx="1688109" cy="1752961"/>
          </a:xfrm>
          <a:prstGeom prst="ellipse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9000" b="-9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Прямоугольник 5"/>
          <p:cNvSpPr/>
          <p:nvPr/>
        </p:nvSpPr>
        <p:spPr>
          <a:xfrm>
            <a:off x="485133" y="4057734"/>
            <a:ext cx="5814709" cy="325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4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 своей работе я проектирую и реализую воспитательные программы, стараясь использовать разнообразные виды деятельности ребёнка; уделяю особое внимание развитию у обучающихся познавательной активности, творческих способностей, способности к труду и жизни в условиях современного меняющегося мира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pPr indent="457200" algn="just">
              <a:lnSpc>
                <a:spcPct val="114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год мною составляются программы по внеурочной деятельности для начальных классов (1, 2, 3 класс)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134E~1\AppData\Local\Temp\Rar$DIa0.985\Lў¦ёиЁЎї¤°ї 006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25888" y="6341998"/>
            <a:ext cx="2733198" cy="4122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9557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853" y="146718"/>
            <a:ext cx="62232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527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latin typeface="a_Albionic" panose="020B09030607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ОСНОВНЫЕ НАПРАВЛЕНИЯ</a:t>
            </a:r>
            <a:endParaRPr lang="ru-RU" sz="3200" dirty="0" smtClean="0">
              <a:effectLst/>
              <a:latin typeface="a_Albionic" panose="020B09030607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n w="527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latin typeface="a_Albionic" panose="020B09030607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 ВНЕУРОЧНОЙ ДЕЯТЕЛЬНОСТИ </a:t>
            </a:r>
            <a:endParaRPr lang="ru-RU" sz="3200" dirty="0">
              <a:effectLst/>
              <a:latin typeface="a_Albionic" panose="020B09030607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86512775"/>
              </p:ext>
            </p:extLst>
          </p:nvPr>
        </p:nvGraphicFramePr>
        <p:xfrm>
          <a:off x="274773" y="1374741"/>
          <a:ext cx="6229350" cy="3785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74773" y="5160596"/>
            <a:ext cx="62293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527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latin typeface="a_Albionic" panose="020B09030607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ПРОГРАММЫ  ВНЕУРОЧНОЙ ДЕЯТЕЛЬНОСТИ, РЕАЛИЗУЕМЫЕ В КЛАССЕ</a:t>
            </a:r>
            <a:endParaRPr lang="ru-RU" sz="1400" dirty="0">
              <a:effectLst/>
              <a:latin typeface="a_Albionic" panose="020B09030607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234212758"/>
              </p:ext>
            </p:extLst>
          </p:nvPr>
        </p:nvGraphicFramePr>
        <p:xfrm>
          <a:off x="277813" y="6120145"/>
          <a:ext cx="6229350" cy="3785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84992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917" y="344690"/>
            <a:ext cx="5817141" cy="1659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</a:pPr>
            <a:r>
              <a:rPr lang="ru-RU" dirty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своей воспитательной работы считаю формирование гармонично развитой личности, адаптированной к условиям реальной жизни, личности, способной самостоятельно строить жизнь, достойную человека.</a:t>
            </a:r>
            <a:endParaRPr lang="ru-RU" sz="1200" dirty="0">
              <a:ln w="5271" cap="flat" cmpd="sng" algn="ctr">
                <a:noFill/>
                <a:prstDash val="solid"/>
                <a:round/>
              </a:ln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134E~1\AppData\Local\Temp\Rar$DIa0.049\Изображение 00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3"/>
          <a:stretch/>
        </p:blipFill>
        <p:spPr bwMode="auto">
          <a:xfrm>
            <a:off x="483917" y="2004247"/>
            <a:ext cx="2492747" cy="3793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134E~1\AppData\Local\Temp\Rar$DIa0.715\Изображение 00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1"/>
          <a:stretch/>
        </p:blipFill>
        <p:spPr bwMode="auto">
          <a:xfrm>
            <a:off x="3776934" y="2004246"/>
            <a:ext cx="2604412" cy="36572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50816" y="5797685"/>
            <a:ext cx="5883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n w="527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latin typeface="a_AlbionicExp" panose="020B09050607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 функция</a:t>
            </a:r>
            <a:endParaRPr lang="ru-RU" sz="3600" dirty="0">
              <a:effectLst/>
              <a:latin typeface="a_AlbionicExp" panose="020B09050607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9530" y="6521183"/>
            <a:ext cx="6185915" cy="2933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</a:pPr>
            <a:r>
              <a:rPr lang="ru-RU" dirty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Два года я работала по развивающей системе </a:t>
            </a:r>
            <a:r>
              <a:rPr lang="ru-RU" dirty="0" err="1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Л.В.Занкова</a:t>
            </a:r>
            <a:r>
              <a:rPr lang="ru-RU" dirty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(разрабатывала и реализовывала учебные программы по математике, русскому языку, литературному чтению, окружающему миру, технологии, музыке, ИЗО), основная направленность которой – достижение оптимального общего развития обучающихся. Результат достигается использованием развивающей методики – открытие нового знания через проблемную ситуацию, использование многообразия методов</a:t>
            </a:r>
            <a:r>
              <a:rPr lang="ru-RU" dirty="0" smtClean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 smtClean="0">
              <a:ln w="5271" cap="flat" cmpd="sng" algn="ctr">
                <a:noFill/>
                <a:prstDash val="solid"/>
                <a:round/>
              </a:ln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603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552" y="421472"/>
            <a:ext cx="5933871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</a:pPr>
            <a:r>
              <a:rPr lang="ru-RU" dirty="0" smtClean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Но, я считаю, реализация этой функции обучения в начальной школе осуществляется вне зависимости от того, по какой системе работает учитель, какой вариант программы в традиционной системе он выбрал. Важно, чтобы учитель четко представлял цели и задачи развивающего обучения, умело использовал методы, приемы, технологии обучения на уроках. </a:t>
            </a:r>
            <a:endParaRPr lang="ru-RU" sz="1200" dirty="0" smtClean="0">
              <a:ln w="5271" cap="flat" cmpd="sng" algn="ctr">
                <a:noFill/>
                <a:prstDash val="solid"/>
                <a:round/>
              </a:ln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</a:pPr>
            <a:r>
              <a:rPr lang="ru-RU" dirty="0" smtClean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Поэтому в своей работе я использую системно – </a:t>
            </a:r>
            <a:r>
              <a:rPr lang="ru-RU" dirty="0" err="1" smtClean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деятельностный</a:t>
            </a:r>
            <a:r>
              <a:rPr lang="ru-RU" dirty="0" smtClean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личностно – ориентированный подходы и считаю их основой методологии современности.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5552" y="3699292"/>
            <a:ext cx="5933871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ВЛИЯНИЕ СИСТЕМНО-ДЕЯТЕЛЬНОСТНОГО ПОДХОДА НА ОБРАЗОВАТЕЛЬНЫЙ ПРОЦЕСС</a:t>
            </a:r>
            <a:endParaRPr lang="ru-RU" sz="9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00106696"/>
              </p:ext>
            </p:extLst>
          </p:nvPr>
        </p:nvGraphicFramePr>
        <p:xfrm>
          <a:off x="244474" y="4428722"/>
          <a:ext cx="6296025" cy="4521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64204" y="8730205"/>
            <a:ext cx="5976295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</a:pPr>
            <a:r>
              <a:rPr lang="ru-RU" dirty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Системно – </a:t>
            </a:r>
            <a:r>
              <a:rPr lang="ru-RU" dirty="0" err="1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деятельностный</a:t>
            </a:r>
            <a:r>
              <a:rPr lang="ru-RU" dirty="0">
                <a:ln w="5271" cap="flat" cmpd="sng" algn="ctr">
                  <a:noFill/>
                  <a:prstDash val="solid"/>
                  <a:round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подход способствует созданию для ученика благоприятной обучающей и воспитывающей среды.</a:t>
            </a:r>
            <a:endParaRPr lang="ru-RU" sz="1200" dirty="0">
              <a:ln w="5271" cap="flat" cmpd="sng" algn="ctr">
                <a:noFill/>
                <a:prstDash val="solid"/>
                <a:round/>
              </a:ln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245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81494494"/>
              </p:ext>
            </p:extLst>
          </p:nvPr>
        </p:nvGraphicFramePr>
        <p:xfrm>
          <a:off x="526713" y="165742"/>
          <a:ext cx="6076950" cy="4750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C:\Users\134E~1\AppData\Local\Temp\Rar$DIa0.012\Изображение 008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6"/>
          <a:stretch/>
        </p:blipFill>
        <p:spPr bwMode="auto">
          <a:xfrm>
            <a:off x="471353" y="5130496"/>
            <a:ext cx="2921135" cy="4208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134E~1\AppData\Local\Temp\Rar$DIa0.424\Изображение 007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5"/>
          <a:stretch/>
        </p:blipFill>
        <p:spPr bwMode="auto">
          <a:xfrm>
            <a:off x="3565188" y="5130496"/>
            <a:ext cx="2848786" cy="42080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8246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45" y="171927"/>
            <a:ext cx="6712085" cy="903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400" b="1" dirty="0" smtClean="0">
                <a:ln w="5271" cap="flat" cmpd="sng" algn="ctr">
                  <a:solidFill>
                    <a:srgbClr val="4579B8"/>
                  </a:solidFill>
                  <a:prstDash val="solid"/>
                  <a:round/>
                </a:ln>
                <a:solidFill>
                  <a:srgbClr val="002060"/>
                </a:solidFill>
                <a:latin typeface="a_AlbionicExp" panose="020B0905060703020204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РЕАЛИЗАЦИЯ ФУНКЦИИ ЗДОРОВЬЕСБЕРЕЖЕНИЯ:</a:t>
            </a:r>
            <a:endParaRPr lang="ru-RU" sz="1600" dirty="0">
              <a:effectLst/>
              <a:latin typeface="a_AlbionicExp" panose="020B09050607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72482646"/>
              </p:ext>
            </p:extLst>
          </p:nvPr>
        </p:nvGraphicFramePr>
        <p:xfrm>
          <a:off x="649287" y="1075507"/>
          <a:ext cx="5732058" cy="4624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C:\Users\134E~1\AppData\Local\Temp\Rar$DIa0.663\Изображение 011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6"/>
          <a:stretch/>
        </p:blipFill>
        <p:spPr bwMode="auto">
          <a:xfrm>
            <a:off x="367186" y="5700407"/>
            <a:ext cx="2726210" cy="392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34E~1\AppData\Local\Temp\Rar$DIa0.604\Изображение 010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0"/>
          <a:stretch/>
        </p:blipFill>
        <p:spPr bwMode="auto">
          <a:xfrm>
            <a:off x="3515316" y="5700407"/>
            <a:ext cx="2716482" cy="3929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77980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918</Words>
  <Application>Microsoft Office PowerPoint</Application>
  <PresentationFormat>Лист A4 (210x297 мм)</PresentationFormat>
  <Paragraphs>67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a_Albionic</vt:lpstr>
      <vt:lpstr>a_AlbionicExp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</dc:creator>
  <cp:lastModifiedBy>А</cp:lastModifiedBy>
  <cp:revision>48</cp:revision>
  <dcterms:created xsi:type="dcterms:W3CDTF">2015-11-25T19:57:58Z</dcterms:created>
  <dcterms:modified xsi:type="dcterms:W3CDTF">2015-11-25T21:00:34Z</dcterms:modified>
</cp:coreProperties>
</file>