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18.xml"/><Relationship Id="rId7" Type="http://schemas.openxmlformats.org/officeDocument/2006/relationships/slide" Target="slide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slide" Target="slide16.xml"/><Relationship Id="rId5" Type="http://schemas.openxmlformats.org/officeDocument/2006/relationships/slide" Target="slide8.xml"/><Relationship Id="rId4" Type="http://schemas.openxmlformats.org/officeDocument/2006/relationships/slide" Target="slide10.xml"/><Relationship Id="rId9" Type="http://schemas.openxmlformats.org/officeDocument/2006/relationships/slide" Target="slide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243428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Цифровой образовательный ресурс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«Путешествие в страну дорожных знаков»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16" y="2156787"/>
            <a:ext cx="5183796" cy="44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03556" y="5661248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 воспитатель подготовительной к школе группы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Ловцевич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34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5406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Знаки сервиса</a:t>
            </a:r>
            <a:endParaRPr lang="ru-RU" sz="3200" b="1" i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1357" y="727163"/>
            <a:ext cx="1977926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2770" y="1124744"/>
            <a:ext cx="1440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Пункт ДПС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9282" y="3913096"/>
            <a:ext cx="1998000" cy="26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24236" y="4983486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елефон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9432" y="625649"/>
            <a:ext cx="1959683" cy="29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07273" y="1154979"/>
            <a:ext cx="18487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Питьевая вода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1267" y="3757682"/>
            <a:ext cx="1923677" cy="28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809" y="4995423"/>
            <a:ext cx="237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емпинг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17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34157" y="57660"/>
            <a:ext cx="2295397" cy="34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5925" y="1172325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ольница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8136" y="75660"/>
            <a:ext cx="2254359" cy="33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23928" y="1218492"/>
            <a:ext cx="36017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Мойка 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автомобилей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77660"/>
            <a:ext cx="2403000" cy="32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27784" y="4873098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Место отдыха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7544" y="3608732"/>
            <a:ext cx="2312963" cy="31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80312" y="4869160"/>
            <a:ext cx="15077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Пункт питания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6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878497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Знаки приоритета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устанавливают </a:t>
            </a: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очередность проезда перекрестков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3816000" cy="38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23928" y="1228025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Главная дорога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492896"/>
            <a:ext cx="4176000" cy="41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5655987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Пересечение с второстепенной дорогой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86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564904"/>
            <a:ext cx="4131896" cy="41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5333" y="5661248"/>
            <a:ext cx="381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Движение без остановки запрещено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4094"/>
            <a:ext cx="4363861" cy="38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241484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Уступите дорогу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6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5385" y="182431"/>
            <a:ext cx="8353825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0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Предписывающие знаки</a:t>
            </a: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указывают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направления 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движения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477" y="1136538"/>
            <a:ext cx="3996000" cy="39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1412776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Велосипедная дорожка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2419828"/>
            <a:ext cx="4097088" cy="42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04592" y="5713721"/>
            <a:ext cx="47922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Дорога с односторонним движением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57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883" y="116632"/>
            <a:ext cx="4237093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99992" y="356311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Круговое движение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348880"/>
            <a:ext cx="4356000" cy="43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26818" y="5567493"/>
            <a:ext cx="4382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Движение прямо и налево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67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6799" y="188640"/>
            <a:ext cx="8359657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0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Информационные знаки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информируют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расположении объектов или скоростном режиме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6799" y="1339163"/>
            <a:ext cx="5237722" cy="24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08104" y="1916832"/>
            <a:ext cx="3561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Подземный пешеходный переход 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89226" y="4005064"/>
            <a:ext cx="5680012" cy="27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6799" y="5373064"/>
            <a:ext cx="30724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Пешеходный переход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0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933056"/>
            <a:ext cx="4997878" cy="28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99741" y="221254"/>
            <a:ext cx="4825877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1196752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Место остановки автобуса, трамвая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24128" y="4824734"/>
            <a:ext cx="2664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Место остановки трамвая и такси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5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35292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0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Знаки дополнительной информации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уточняют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или ограничивают действие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знаков (таблички)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2" y="1440873"/>
            <a:ext cx="4413463" cy="30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3484628"/>
            <a:ext cx="4209283" cy="32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783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60648"/>
            <a:ext cx="6284951" cy="31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957" y="3501008"/>
            <a:ext cx="6312293" cy="31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194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20688"/>
            <a:ext cx="756084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безопасного поведения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 старшего дошкольного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возраста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средствам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ознакомления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 знаками дорожного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движения и их назначением.  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1. Расширить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представление детей об окружающей дорожной среде и правилах дорожного поведения.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 Познакомить детей со значением дорожных знаков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научить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понимать их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изображение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правильной ориентации на улицах и дорогах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2465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32656"/>
            <a:ext cx="56166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Проверочные задания </a:t>
            </a:r>
            <a:endParaRPr lang="ru-RU" sz="3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Elena\Desktop\проверочные пдд\задания\11(38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772816"/>
            <a:ext cx="7620000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6441" y="929327"/>
            <a:ext cx="805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 Почему 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инспектор остановил ребенка, если там висит знак «Пешеходный переход»?</a:t>
            </a:r>
          </a:p>
        </p:txBody>
      </p:sp>
    </p:spTree>
    <p:extLst>
      <p:ext uri="{BB962C8B-B14F-4D97-AF65-F5344CB8AC3E}">
        <p14:creationId xmlns:p14="http://schemas.microsoft.com/office/powerpoint/2010/main" val="184648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lena\Desktop\проверочные пдд\задания\9(468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517460" cy="53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33986" y="476672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 Что означает дорожный знак?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8046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lena\Desktop\проверочные пдд\задания\13(31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6459"/>
            <a:ext cx="8547939" cy="46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74199" y="620688"/>
            <a:ext cx="62520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3.Есть 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ли на этом рисунке нарушение правил?</a:t>
            </a:r>
          </a:p>
        </p:txBody>
      </p:sp>
    </p:spTree>
    <p:extLst>
      <p:ext uri="{BB962C8B-B14F-4D97-AF65-F5344CB8AC3E}">
        <p14:creationId xmlns:p14="http://schemas.microsoft.com/office/powerpoint/2010/main" val="399957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Elena\Desktop\проверочные пдд\задания\14(26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555648" cy="51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4104" y="315133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Какой дорожный знак надо поставить в этом месте?</a:t>
            </a:r>
          </a:p>
        </p:txBody>
      </p:sp>
    </p:spTree>
    <p:extLst>
      <p:ext uri="{BB962C8B-B14F-4D97-AF65-F5344CB8AC3E}">
        <p14:creationId xmlns:p14="http://schemas.microsoft.com/office/powerpoint/2010/main" val="1115162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415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дорожных знаков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71945"/>
            <a:ext cx="59046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III веке 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д.н.э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в Древнем Риме появилась самая первая система дорожных знаков. Заключалась она в установке мильных столбов, на которых обозначалось расстояние от центра империи.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4684319"/>
            <a:ext cx="53285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овременные дорожные знаки появились сто тринадцать лет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назад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(1903 г. ) в Париже. Это были  четыре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символа: «Опасный поворот», «Неровная дорога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«Крутой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спуск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и «Железная дорога» которые рисовались на черном или синем фоне.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Elena\Desktop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799" y="3284984"/>
            <a:ext cx="2928481" cy="313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lena\Desktop\img10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9000"/>
                    </a14:imgEffect>
                    <a14:imgEffect>
                      <a14:brightnessContrast bright="-9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438479"/>
            <a:ext cx="1590675" cy="27813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20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3968" y="325016"/>
            <a:ext cx="460851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России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первые дорожные знаки появились в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1933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году. 22 знака делились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предназначению на городские и загородные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Первые Правила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дорожного движения были приняты в 1940 году. 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С появлением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светофора,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появились еще дорожные знаки, регламентирующие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движение на регулируемых перекрестках. Эти Правила и знаки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действуют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дорогах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страны и на данный момент.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06" y="692696"/>
            <a:ext cx="3963271" cy="50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636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79481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Группы дорожных знаков</a:t>
            </a:r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7824" y="1352648"/>
            <a:ext cx="3312367" cy="3372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Блок-схема: альтернативный процесс 10"/>
          <p:cNvSpPr/>
          <p:nvPr/>
        </p:nvSpPr>
        <p:spPr>
          <a:xfrm>
            <a:off x="6588224" y="5157192"/>
            <a:ext cx="2160240" cy="132684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Дополнительной</a:t>
            </a:r>
          </a:p>
          <a:p>
            <a:pPr lvl="0" algn="ctr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информации (таблички)</a:t>
            </a:r>
          </a:p>
          <a:p>
            <a:pPr algn="ctr"/>
            <a:r>
              <a:rPr lang="ru-RU" dirty="0" smtClean="0">
                <a:hlinkClick r:id="rId3" action="ppaction://hlinksldjump"/>
              </a:rPr>
              <a:t>Слайд 17</a:t>
            </a:r>
            <a:endParaRPr lang="ru-RU" dirty="0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588224" y="3140968"/>
            <a:ext cx="2208584" cy="14401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Знаки сервиса </a:t>
            </a:r>
          </a:p>
          <a:p>
            <a:pPr algn="ctr"/>
            <a:r>
              <a:rPr lang="ru-RU" dirty="0" smtClean="0">
                <a:hlinkClick r:id="rId4" action="ppaction://hlinksldjump"/>
              </a:rPr>
              <a:t>Слайд 9</a:t>
            </a:r>
            <a:endParaRPr lang="ru-RU" dirty="0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6588224" y="1257404"/>
            <a:ext cx="2160240" cy="1219409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Запрещающие</a:t>
            </a:r>
            <a:endParaRPr lang="ru-RU" sz="2000" dirty="0"/>
          </a:p>
          <a:p>
            <a:pPr algn="ctr"/>
            <a:r>
              <a:rPr lang="ru-RU" dirty="0" smtClean="0">
                <a:hlinkClick r:id="rId5" action="ppaction://hlinksldjump"/>
              </a:rPr>
              <a:t>Слайд 7</a:t>
            </a:r>
            <a:endParaRPr lang="ru-RU" dirty="0"/>
          </a:p>
        </p:txBody>
      </p:sp>
      <p:sp>
        <p:nvSpPr>
          <p:cNvPr id="14" name="Блок-схема: альтернативный процесс 13">
            <a:hlinkClick r:id="rId6" action="ppaction://hlinksldjump"/>
          </p:cNvPr>
          <p:cNvSpPr/>
          <p:nvPr/>
        </p:nvSpPr>
        <p:spPr>
          <a:xfrm>
            <a:off x="323528" y="5157192"/>
            <a:ext cx="2369602" cy="1326843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Информационные знаки</a:t>
            </a:r>
          </a:p>
          <a:p>
            <a:pPr algn="ctr"/>
            <a:r>
              <a:rPr lang="ru-RU" dirty="0" smtClean="0">
                <a:hlinkClick r:id="rId6" action="ppaction://hlinksldjump"/>
              </a:rPr>
              <a:t>Слайд 15</a:t>
            </a:r>
            <a:endParaRPr lang="ru-RU" dirty="0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528" y="3140968"/>
            <a:ext cx="2448272" cy="14401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Предупреждающие</a:t>
            </a:r>
            <a:endParaRPr lang="ru-RU" sz="2000" dirty="0"/>
          </a:p>
          <a:p>
            <a:pPr algn="ctr"/>
            <a:r>
              <a:rPr lang="ru-RU" dirty="0" smtClean="0">
                <a:hlinkClick r:id="rId7" action="ppaction://hlinksldjump"/>
              </a:rPr>
              <a:t>Слайд 5</a:t>
            </a:r>
            <a:endParaRPr lang="ru-RU" dirty="0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323528" y="1257404"/>
            <a:ext cx="2369602" cy="126250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Знаки приоритета </a:t>
            </a:r>
          </a:p>
          <a:p>
            <a:pPr algn="ctr"/>
            <a:r>
              <a:rPr lang="ru-RU" dirty="0" smtClean="0">
                <a:hlinkClick r:id="rId8" action="ppaction://hlinksldjump"/>
              </a:rPr>
              <a:t>Слайд 11</a:t>
            </a:r>
            <a:endParaRPr lang="ru-RU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3635896" y="5157192"/>
            <a:ext cx="2160240" cy="132684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Предписывающие знаки</a:t>
            </a:r>
          </a:p>
          <a:p>
            <a:pPr algn="ctr"/>
            <a:r>
              <a:rPr lang="ru-RU" dirty="0" smtClean="0">
                <a:hlinkClick r:id="rId9" action="ppaction://hlinksldjump"/>
              </a:rPr>
              <a:t>Слайд 13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258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64096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Предупреждающие знаки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знаки предупреждают водителей о возможной опасности на дороге. Они имеют форму треугольника с красной каймой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Elena\Desktop\013569060005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6884" y="1772816"/>
            <a:ext cx="4057116" cy="35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81" y="3150000"/>
            <a:ext cx="4210827" cy="37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80039" y="2053259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Извилистая дорога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28308" y="5800908"/>
            <a:ext cx="3168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Перегон скота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88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8229" y="589330"/>
            <a:ext cx="3410533" cy="30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52886" y="0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Сужение дороги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59" y="3870000"/>
            <a:ext cx="3401882" cy="29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3104" y="3906000"/>
            <a:ext cx="3360895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3888" y="4365104"/>
            <a:ext cx="22192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Крутой спуск 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подъем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16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91217"/>
            <a:ext cx="864096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Запрещающие знаки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запрещают движение пешеходов и машин.  Они имеют форму круга  белого цвета с красной каймой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59294"/>
            <a:ext cx="4032000" cy="40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39952" y="1612265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Обгон запрещен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5074" y="2718000"/>
            <a:ext cx="4140000" cy="41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99273" y="5833601"/>
            <a:ext cx="424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Движение пешеходов запрещено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10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08" y="2447063"/>
            <a:ext cx="4357177" cy="43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82374" y="5157192"/>
            <a:ext cx="3096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Движение запрещено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7021" y="58036"/>
            <a:ext cx="4362374" cy="42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222167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Подача звукового сигнала запрещено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0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324</Words>
  <Application>Microsoft Office PowerPoint</Application>
  <PresentationFormat>Экран (4:3)</PresentationFormat>
  <Paragraphs>77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Цифровой образовательный ресурс  «Путешествие в страну дорожных знаков»</vt:lpstr>
      <vt:lpstr>Презентация PowerPoint</vt:lpstr>
      <vt:lpstr>История возникновения  дорожных знаков</vt:lpstr>
      <vt:lpstr>Презентация PowerPoint</vt:lpstr>
      <vt:lpstr>Группы дорожных знаков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Цифровой образовательный ресурс «Виды дорожных знаков»</dc:title>
  <dc:creator>Elena</dc:creator>
  <cp:lastModifiedBy>Elena</cp:lastModifiedBy>
  <cp:revision>53</cp:revision>
  <dcterms:created xsi:type="dcterms:W3CDTF">2016-09-28T02:28:23Z</dcterms:created>
  <dcterms:modified xsi:type="dcterms:W3CDTF">2017-01-18T09:04:44Z</dcterms:modified>
</cp:coreProperties>
</file>