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1" r:id="rId3"/>
    <p:sldId id="327" r:id="rId4"/>
    <p:sldId id="262" r:id="rId5"/>
    <p:sldId id="328" r:id="rId6"/>
    <p:sldId id="264" r:id="rId7"/>
    <p:sldId id="259" r:id="rId8"/>
    <p:sldId id="303" r:id="rId9"/>
    <p:sldId id="276" r:id="rId10"/>
    <p:sldId id="275" r:id="rId11"/>
    <p:sldId id="336" r:id="rId12"/>
    <p:sldId id="280" r:id="rId13"/>
    <p:sldId id="282" r:id="rId14"/>
    <p:sldId id="337" r:id="rId15"/>
    <p:sldId id="315" r:id="rId16"/>
    <p:sldId id="285" r:id="rId17"/>
    <p:sldId id="305" r:id="rId18"/>
    <p:sldId id="291" r:id="rId19"/>
    <p:sldId id="322" r:id="rId20"/>
    <p:sldId id="329" r:id="rId21"/>
    <p:sldId id="331" r:id="rId22"/>
    <p:sldId id="33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520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4197B-EB67-4465-99DB-398C5A48A8A7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53BB2-2BDB-45AD-8D08-10323A4F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53BB2-2BDB-45AD-8D08-10323A4F710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F8CD6-D32F-426D-B848-56AFD92F9F3B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1201F-E5D9-4834-9E99-34C7404B6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Зимние загадки</a:t>
            </a:r>
            <a:endParaRPr lang="ru-RU" sz="8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АРТИНКИ О ЗИМЕ\4193533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деревьяНовая папка (2)\piceakol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28"/>
            <a:ext cx="500066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КАРТИНКИ О ЗИМЕ\477174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929718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КАРТИНКИ О ЗИМЕ\d331969b21c05c4e3048d553225e27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Презентации, загадки, картинки, раскраски о зиме,\КАРТИНКИ О ЗИМЕ\609904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357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КАРТИНКИ О ЗИМЕ\0_be8c3_422b515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КАРТИНКИ О ЗИМЕ\xudozhnik-Robert-Duncan-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КАРТИНКИ О ЗИМЕ\72167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\Desktop\КАРТИНКИ О ЗИМЕ\0_ea12b_5ba6641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372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КАРТИНКИ О ЗИМЕ\52254121_ec60d681ed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КАРТИНКИ О ЗИМЕ\14d45b11d2c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8001056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Презентации, загадки, картинки, раскраски о зиме,\КАРТИНКИ О ЗИМЕ\Тонкий ле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43040" y="-642966"/>
            <a:ext cx="12192000" cy="8124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esktop\КАРТИНКИ О ЗИМЕ\Zima-v-lesu-ya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</a:t>
            </a:r>
          </a:p>
          <a:p>
            <a:pPr>
              <a:buNone/>
            </a:pPr>
            <a:r>
              <a:rPr lang="ru-RU" dirty="0" smtClean="0"/>
              <a:t>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Составила воспитатель первой категории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Зацепина С. 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КАРТИНКИ О ЗИМЕ\62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072494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КАРТИНКИ О ЗИМЕ\tmpO_ylM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Презентации, загадки, картинки, раскраски о зиме,\КАРТИНКИ О ЗИМЕ\010616_0039321329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КАРТИНКИ О ЗИМЕ\157130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КАРТИНКИ О ЗИМЕ\9920_d3bd12a478b17e3ee4ed58e440cc73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1\Desktop\КАРТИНКИ О ЗИМЕ\1165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КАРТИНКИ О ЗИМЕ\48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16</Words>
  <Application>Microsoft Office PowerPoint</Application>
  <PresentationFormat>Экран (4:3)</PresentationFormat>
  <Paragraphs>8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Зимние загадки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 зиме и лесных жителях</dc:title>
  <dc:creator>1</dc:creator>
  <cp:lastModifiedBy>1</cp:lastModifiedBy>
  <cp:revision>42</cp:revision>
  <dcterms:created xsi:type="dcterms:W3CDTF">2016-11-11T22:05:17Z</dcterms:created>
  <dcterms:modified xsi:type="dcterms:W3CDTF">2017-01-18T17:08:19Z</dcterms:modified>
</cp:coreProperties>
</file>