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FF6600"/>
    <a:srgbClr val="FF3300"/>
    <a:srgbClr val="66FF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50566-FB24-4BEC-B882-43E44CEE00B4}" type="datetimeFigureOut">
              <a:rPr lang="ru-RU" smtClean="0"/>
              <a:pPr/>
              <a:t>19.01.2017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4D9291C-73A5-47D3-8DC4-A439D865072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50566-FB24-4BEC-B882-43E44CEE00B4}" type="datetimeFigureOut">
              <a:rPr lang="ru-RU" smtClean="0"/>
              <a:pPr/>
              <a:t>19.01.2017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9291C-73A5-47D3-8DC4-A439D86507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24D9291C-73A5-47D3-8DC4-A439D865072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50566-FB24-4BEC-B882-43E44CEE00B4}" type="datetimeFigureOut">
              <a:rPr lang="ru-RU" smtClean="0"/>
              <a:pPr/>
              <a:t>19.01.2017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50566-FB24-4BEC-B882-43E44CEE00B4}" type="datetimeFigureOut">
              <a:rPr lang="ru-RU" smtClean="0"/>
              <a:pPr/>
              <a:t>19.01.2017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24D9291C-73A5-47D3-8DC4-A439D865072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50566-FB24-4BEC-B882-43E44CEE00B4}" type="datetimeFigureOut">
              <a:rPr lang="ru-RU" smtClean="0"/>
              <a:pPr/>
              <a:t>19.01.2017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4D9291C-73A5-47D3-8DC4-A439D865072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89450566-FB24-4BEC-B882-43E44CEE00B4}" type="datetimeFigureOut">
              <a:rPr lang="ru-RU" smtClean="0"/>
              <a:pPr/>
              <a:t>19.01.2017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9291C-73A5-47D3-8DC4-A439D865072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50566-FB24-4BEC-B882-43E44CEE00B4}" type="datetimeFigureOut">
              <a:rPr lang="ru-RU" smtClean="0"/>
              <a:pPr/>
              <a:t>19.01.2017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24D9291C-73A5-47D3-8DC4-A439D865072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50566-FB24-4BEC-B882-43E44CEE00B4}" type="datetimeFigureOut">
              <a:rPr lang="ru-RU" smtClean="0"/>
              <a:pPr/>
              <a:t>19.01.2017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24D9291C-73A5-47D3-8DC4-A439D86507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50566-FB24-4BEC-B882-43E44CEE00B4}" type="datetimeFigureOut">
              <a:rPr lang="ru-RU" smtClean="0"/>
              <a:pPr/>
              <a:t>19.01.2017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4D9291C-73A5-47D3-8DC4-A439D86507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4D9291C-73A5-47D3-8DC4-A439D865072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50566-FB24-4BEC-B882-43E44CEE00B4}" type="datetimeFigureOut">
              <a:rPr lang="ru-RU" smtClean="0"/>
              <a:pPr/>
              <a:t>19.01.2017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24D9291C-73A5-47D3-8DC4-A439D865072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89450566-FB24-4BEC-B882-43E44CEE00B4}" type="datetimeFigureOut">
              <a:rPr lang="ru-RU" smtClean="0"/>
              <a:pPr/>
              <a:t>19.01.2017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89450566-FB24-4BEC-B882-43E44CEE00B4}" type="datetimeFigureOut">
              <a:rPr lang="ru-RU" smtClean="0"/>
              <a:pPr/>
              <a:t>19.01.2017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4D9291C-73A5-47D3-8DC4-A439D865072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audio" Target="../media/audio2.wav"/><Relationship Id="rId7" Type="http://schemas.openxmlformats.org/officeDocument/2006/relationships/image" Target="../media/image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png"/><Relationship Id="rId3" Type="http://schemas.openxmlformats.org/officeDocument/2006/relationships/audio" Target="../media/audio1.wav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17" Type="http://schemas.openxmlformats.org/officeDocument/2006/relationships/image" Target="../media/image21.png"/><Relationship Id="rId2" Type="http://schemas.openxmlformats.org/officeDocument/2006/relationships/audio" Target="../media/audio2.wav"/><Relationship Id="rId16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5" Type="http://schemas.openxmlformats.org/officeDocument/2006/relationships/image" Target="../media/image1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Relationship Id="rId14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png"/><Relationship Id="rId18" Type="http://schemas.openxmlformats.org/officeDocument/2006/relationships/image" Target="../media/image24.png"/><Relationship Id="rId3" Type="http://schemas.openxmlformats.org/officeDocument/2006/relationships/audio" Target="../media/audio2.wav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17" Type="http://schemas.openxmlformats.org/officeDocument/2006/relationships/image" Target="../media/image23.png"/><Relationship Id="rId2" Type="http://schemas.openxmlformats.org/officeDocument/2006/relationships/audio" Target="../media/audio1.wav"/><Relationship Id="rId16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5" Type="http://schemas.openxmlformats.org/officeDocument/2006/relationships/image" Target="../media/image22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Relationship Id="rId1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png"/><Relationship Id="rId3" Type="http://schemas.openxmlformats.org/officeDocument/2006/relationships/audio" Target="../media/audio2.wav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17" Type="http://schemas.openxmlformats.org/officeDocument/2006/relationships/image" Target="../media/image21.png"/><Relationship Id="rId2" Type="http://schemas.openxmlformats.org/officeDocument/2006/relationships/audio" Target="../media/audio1.wav"/><Relationship Id="rId16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5" Type="http://schemas.openxmlformats.org/officeDocument/2006/relationships/image" Target="../media/image1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Relationship Id="rId1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11" Type="http://schemas.openxmlformats.org/officeDocument/2006/relationships/image" Target="../media/image34.png"/><Relationship Id="rId5" Type="http://schemas.openxmlformats.org/officeDocument/2006/relationships/image" Target="../media/image28.png"/><Relationship Id="rId10" Type="http://schemas.openxmlformats.org/officeDocument/2006/relationships/image" Target="../media/image33.png"/><Relationship Id="rId4" Type="http://schemas.openxmlformats.org/officeDocument/2006/relationships/image" Target="../media/image27.png"/><Relationship Id="rId9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00" y="2714620"/>
            <a:ext cx="7200800" cy="792088"/>
          </a:xfrm>
          <a:ln w="3175">
            <a:noFill/>
          </a:ln>
        </p:spPr>
        <p:txBody>
          <a:bodyPr>
            <a:normAutofit/>
          </a:bodyPr>
          <a:lstStyle/>
          <a:p>
            <a:r>
              <a:rPr lang="ru-RU" sz="3600" b="0" i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cs typeface="Arial" pitchFamily="34" charset="0"/>
              </a:rPr>
              <a:t>Тема:</a:t>
            </a:r>
            <a:r>
              <a:rPr lang="ru-RU" sz="3600" b="0" i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 </a:t>
            </a:r>
            <a:r>
              <a:rPr lang="ru-RU" sz="3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«Дикие животные»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642918"/>
            <a:ext cx="9144000" cy="1470025"/>
          </a:xfrm>
        </p:spPr>
        <p:txBody>
          <a:bodyPr>
            <a:noAutofit/>
          </a:bodyPr>
          <a:lstStyle/>
          <a:p>
            <a:r>
              <a:rPr lang="ru-RU" sz="5400" b="1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Black" pitchFamily="34" charset="0"/>
              </a:rPr>
              <a:t>АВТОМАТИЗАЦИЯ ЗВУКА </a:t>
            </a:r>
            <a:r>
              <a:rPr lang="en-US" sz="5400" b="1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Black" pitchFamily="34" charset="0"/>
              </a:rPr>
              <a:t>[</a:t>
            </a:r>
            <a:r>
              <a:rPr lang="ru-RU" sz="5400" b="1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Black" pitchFamily="34" charset="0"/>
              </a:rPr>
              <a:t>Л</a:t>
            </a:r>
            <a:r>
              <a:rPr lang="en-US" sz="5400" b="1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Black" pitchFamily="34" charset="0"/>
              </a:rPr>
              <a:t>]</a:t>
            </a:r>
            <a:endParaRPr lang="ru-RU" sz="5400" b="1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Злое лицо" descr="C:\Users\Владислав\Desktop\Рисунок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7864" y="2348880"/>
            <a:ext cx="2533315" cy="2304256"/>
          </a:xfrm>
          <a:prstGeom prst="rect">
            <a:avLst/>
          </a:prstGeom>
          <a:noFill/>
        </p:spPr>
      </p:pic>
      <p:pic>
        <p:nvPicPr>
          <p:cNvPr id="13" name="Злое лицо" descr="C:\Users\Владислав\Desktop\Рисунок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7864" y="2348880"/>
            <a:ext cx="2533315" cy="2304256"/>
          </a:xfrm>
          <a:prstGeom prst="rect">
            <a:avLst/>
          </a:prstGeom>
          <a:noFill/>
        </p:spPr>
      </p:pic>
      <p:pic>
        <p:nvPicPr>
          <p:cNvPr id="14" name="Злое лицо" descr="C:\Users\Владислав\Desktop\Рисунок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34830" y="2348880"/>
            <a:ext cx="2533314" cy="2304256"/>
          </a:xfrm>
          <a:prstGeom prst="rect">
            <a:avLst/>
          </a:prstGeom>
          <a:noFill/>
        </p:spPr>
      </p:pic>
      <p:pic>
        <p:nvPicPr>
          <p:cNvPr id="2051" name="Коза" descr="C:\Users\Владислав\Desktop\original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5868144" y="980728"/>
            <a:ext cx="2692953" cy="3024336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-315416"/>
            <a:ext cx="5915000" cy="1368152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entury Gothic" pitchFamily="34" charset="0"/>
                <a:cs typeface="Arial" pitchFamily="34" charset="0"/>
              </a:rPr>
              <a:t>«4-ЫЙ ЛИШНИЙ»</a:t>
            </a:r>
            <a:endParaRPr lang="ru-RU" sz="4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entury Gothic" pitchFamily="34" charset="0"/>
              <a:cs typeface="Arial" pitchFamily="34" charset="0"/>
            </a:endParaRPr>
          </a:p>
        </p:txBody>
      </p:sp>
      <p:pic>
        <p:nvPicPr>
          <p:cNvPr id="2050" name="Кот" descr="C:\Users\Владислав\Desktop\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3568" y="1196752"/>
            <a:ext cx="2193960" cy="2864694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052" name="Белка" descr="C:\Users\Владислав\Desktop\image_image_1759495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3528" y="3645024"/>
            <a:ext cx="3145177" cy="2736304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pic>
        <p:nvPicPr>
          <p:cNvPr id="2053" name="Собака" descr="C:\Users\Владислав\Desktop\sobaca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940152" y="3717032"/>
            <a:ext cx="2269059" cy="3140968"/>
          </a:xfrm>
          <a:prstGeom prst="rect">
            <a:avLst/>
          </a:prstGeom>
          <a:noFill/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  <p:sp>
        <p:nvSpPr>
          <p:cNvPr id="8" name="Улыбающееся лицо 7"/>
          <p:cNvSpPr/>
          <p:nvPr/>
        </p:nvSpPr>
        <p:spPr>
          <a:xfrm>
            <a:off x="3203848" y="2060848"/>
            <a:ext cx="3024336" cy="2736304"/>
          </a:xfrm>
          <a:prstGeom prst="smileyFace">
            <a:avLst/>
          </a:prstGeom>
          <a:solidFill>
            <a:srgbClr val="66FF33"/>
          </a:solidFill>
          <a:ln w="28575">
            <a:solidFill>
              <a:schemeClr val="tx1"/>
            </a:solidFill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Управляющая кнопка: далее 14">
            <a:hlinkClick r:id="" action="ppaction://hlinkshowjump?jump=nextslide" highlightClick="1"/>
          </p:cNvPr>
          <p:cNvSpPr/>
          <p:nvPr/>
        </p:nvSpPr>
        <p:spPr>
          <a:xfrm>
            <a:off x="8172400" y="6309320"/>
            <a:ext cx="648072" cy="432048"/>
          </a:xfrm>
          <a:prstGeom prst="actionButtonForwardNext">
            <a:avLst/>
          </a:prstGeom>
          <a:solidFill>
            <a:srgbClr val="FF6600"/>
          </a:solidFill>
          <a:ln w="9525">
            <a:solidFill>
              <a:srgbClr val="003300"/>
            </a:solidFill>
            <a:prstDash val="soli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5940152" y="6381328"/>
            <a:ext cx="2232248" cy="369332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 w="3175">
                  <a:solidFill>
                    <a:schemeClr val="accent5">
                      <a:lumMod val="40000"/>
                      <a:lumOff val="60000"/>
                    </a:schemeClr>
                  </a:solidFill>
                </a:ln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Следующая игра</a:t>
            </a:r>
            <a:endParaRPr lang="ru-RU" b="1" dirty="0">
              <a:ln w="3175">
                <a:solidFill>
                  <a:schemeClr val="accent5">
                    <a:lumMod val="40000"/>
                    <a:lumOff val="60000"/>
                  </a:schemeClr>
                </a:solidFill>
              </a:ln>
              <a:solidFill>
                <a:srgbClr val="00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52000"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0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20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9" presetClass="entr" presetSubtype="0" decel="10000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4"/>
                                            </p:cond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1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0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9" presetClass="entr" presetSubtype="0" decel="10000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3"/>
                                            </p:cond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3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20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2"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260648"/>
            <a:ext cx="8534400" cy="758952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entury Gothic" pitchFamily="34" charset="0"/>
              </a:rPr>
              <a:t>«ПОДБЕРИ КАРТИНКИ»</a:t>
            </a:r>
            <a:endParaRPr lang="ru-RU" sz="4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entury Gothic" pitchFamily="34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3347864" y="1484784"/>
            <a:ext cx="0" cy="4824536"/>
          </a:xfrm>
          <a:prstGeom prst="line">
            <a:avLst/>
          </a:prstGeom>
          <a:ln w="38100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Белка" descr="C:\Users\Владислав\Desktop\kTKR9gjTj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5292080" y="1412776"/>
            <a:ext cx="1268241" cy="984444"/>
          </a:xfrm>
          <a:prstGeom prst="rect">
            <a:avLst/>
          </a:prstGeom>
          <a:noFill/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  <p:pic>
        <p:nvPicPr>
          <p:cNvPr id="3075" name="Лошадь" descr="C:\Users\Владислав\Desktop\galloping-horse-clipart-clipart-panda-free-clipart-images-s3wCiQ-clipart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426710" flipH="1">
            <a:off x="6880383" y="1467553"/>
            <a:ext cx="2160240" cy="1804218"/>
          </a:xfrm>
          <a:prstGeom prst="rect">
            <a:avLst/>
          </a:prstGeom>
          <a:noFill/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  <p:pic>
        <p:nvPicPr>
          <p:cNvPr id="3076" name="Слон" descr="C:\Users\Владислав\Desktop\Architetto----Elefante-in-corsa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894336" flipH="1">
            <a:off x="6482014" y="3305581"/>
            <a:ext cx="2629604" cy="1757693"/>
          </a:xfrm>
          <a:prstGeom prst="rect">
            <a:avLst/>
          </a:prstGeom>
          <a:noFill/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  <p:pic>
        <p:nvPicPr>
          <p:cNvPr id="3077" name="Коала" descr="C:\Users\Владислав\Desktop\koala clipart 11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flipH="1">
            <a:off x="5292080" y="2348880"/>
            <a:ext cx="1289544" cy="1556431"/>
          </a:xfrm>
          <a:prstGeom prst="rect">
            <a:avLst/>
          </a:prstGeom>
          <a:noFill/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  <p:pic>
        <p:nvPicPr>
          <p:cNvPr id="3078" name="Лось" descr="C:\Users\Владислав\Desktop\Moose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21047962">
            <a:off x="3375922" y="2780026"/>
            <a:ext cx="2076824" cy="1933974"/>
          </a:xfrm>
          <a:prstGeom prst="rect">
            <a:avLst/>
          </a:prstGeom>
          <a:noFill/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  <p:pic>
        <p:nvPicPr>
          <p:cNvPr id="3079" name="Осёл" descr="C:\Users\Владислав\Desktop\free-to-use-amp-public-domain-donkey-clip-art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347606">
            <a:off x="4854716" y="3727551"/>
            <a:ext cx="1706352" cy="1407740"/>
          </a:xfrm>
          <a:prstGeom prst="rect">
            <a:avLst/>
          </a:prstGeom>
          <a:noFill/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  <p:pic>
        <p:nvPicPr>
          <p:cNvPr id="3080" name="Вол" descr="C:\Users\Владислав\Desktop\ox-clipart-1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 rot="21273205" flipH="1">
            <a:off x="3476368" y="4977558"/>
            <a:ext cx="2345997" cy="1302028"/>
          </a:xfrm>
          <a:prstGeom prst="rect">
            <a:avLst/>
          </a:prstGeom>
          <a:noFill/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  <p:pic>
        <p:nvPicPr>
          <p:cNvPr id="3081" name="Ласка" descr="C:\Users\Владислав\Desktop\weasel-clipart-1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491880" y="1772816"/>
            <a:ext cx="1595464" cy="936104"/>
          </a:xfrm>
          <a:prstGeom prst="rect">
            <a:avLst/>
          </a:prstGeom>
          <a:noFill/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  <p:pic>
        <p:nvPicPr>
          <p:cNvPr id="3082" name="Лама" descr="C:\Users\Владислав\Desktop\llama-clipart-1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 flipH="1">
            <a:off x="7020272" y="4725144"/>
            <a:ext cx="1617619" cy="1705636"/>
          </a:xfrm>
          <a:prstGeom prst="rect">
            <a:avLst/>
          </a:prstGeom>
          <a:noFill/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  <p:pic>
        <p:nvPicPr>
          <p:cNvPr id="3083" name="Волк" descr="C:\Users\Владислав\Desktop\wolf-images-illustrations-photos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 flipH="1">
            <a:off x="5940152" y="4869160"/>
            <a:ext cx="1169026" cy="1324425"/>
          </a:xfrm>
          <a:prstGeom prst="rect">
            <a:avLst/>
          </a:prstGeom>
          <a:noFill/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  <p:sp>
        <p:nvSpPr>
          <p:cNvPr id="18" name="Прямоугольник 17"/>
          <p:cNvSpPr/>
          <p:nvPr/>
        </p:nvSpPr>
        <p:spPr>
          <a:xfrm>
            <a:off x="611560" y="1556792"/>
            <a:ext cx="2376264" cy="720080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>
                <a:lumMod val="65000"/>
                <a:lumOff val="35000"/>
              </a:schemeClr>
            </a:solidFill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 flipV="1">
            <a:off x="1403648" y="1556792"/>
            <a:ext cx="0" cy="720080"/>
          </a:xfrm>
          <a:prstGeom prst="line">
            <a:avLst/>
          </a:prstGeom>
          <a:ln w="571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V="1">
            <a:off x="2195736" y="1556792"/>
            <a:ext cx="0" cy="720080"/>
          </a:xfrm>
          <a:prstGeom prst="line">
            <a:avLst/>
          </a:prstGeom>
          <a:ln w="571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Прямоугольник 23"/>
          <p:cNvSpPr/>
          <p:nvPr/>
        </p:nvSpPr>
        <p:spPr>
          <a:xfrm>
            <a:off x="611560" y="1556792"/>
            <a:ext cx="792088" cy="720080"/>
          </a:xfrm>
          <a:prstGeom prst="rect">
            <a:avLst/>
          </a:prstGeom>
          <a:solidFill>
            <a:schemeClr val="accent1"/>
          </a:solidFill>
          <a:ln w="57150">
            <a:solidFill>
              <a:schemeClr val="tx1">
                <a:lumMod val="65000"/>
                <a:lumOff val="3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84" name="Picture 12" descr="C:\Users\Владислав\Desktop\11-wrong-cross-sign-free-cliparts-that-you-can-download-to-you-2kxTmZ-clipar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535733">
            <a:off x="5642777" y="1606317"/>
            <a:ext cx="1094067" cy="871984"/>
          </a:xfrm>
          <a:prstGeom prst="rect">
            <a:avLst/>
          </a:prstGeom>
          <a:noFill/>
        </p:spPr>
      </p:pic>
      <p:pic>
        <p:nvPicPr>
          <p:cNvPr id="27" name="Picture 12" descr="C:\Users\Владислав\Desktop\11-wrong-cross-sign-free-cliparts-that-you-can-download-to-you-2kxTmZ-clipar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21219977">
            <a:off x="5480855" y="2838615"/>
            <a:ext cx="1094067" cy="871984"/>
          </a:xfrm>
          <a:prstGeom prst="rect">
            <a:avLst/>
          </a:prstGeom>
          <a:noFill/>
        </p:spPr>
      </p:pic>
      <p:pic>
        <p:nvPicPr>
          <p:cNvPr id="28" name="Picture 12" descr="C:\Users\Владислав\Desktop\11-wrong-cross-sign-free-cliparts-that-you-can-download-to-you-2kxTmZ-clipart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 rot="20907198">
            <a:off x="5039614" y="3787149"/>
            <a:ext cx="1544531" cy="1231009"/>
          </a:xfrm>
          <a:prstGeom prst="rect">
            <a:avLst/>
          </a:prstGeom>
          <a:noFill/>
        </p:spPr>
      </p:pic>
      <p:pic>
        <p:nvPicPr>
          <p:cNvPr id="29" name="Picture 12" descr="C:\Users\Владислав\Desktop\11-wrong-cross-sign-free-cliparts-that-you-can-download-to-you-2kxTmZ-clipart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 rot="20907198">
            <a:off x="3671463" y="4939276"/>
            <a:ext cx="1544531" cy="1231009"/>
          </a:xfrm>
          <a:prstGeom prst="rect">
            <a:avLst/>
          </a:prstGeom>
          <a:noFill/>
        </p:spPr>
      </p:pic>
      <p:pic>
        <p:nvPicPr>
          <p:cNvPr id="30" name="Picture 12" descr="C:\Users\Владислав\Desktop\11-wrong-cross-sign-free-cliparts-that-you-can-download-to-you-2kxTmZ-clipart.pn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 rot="11735995">
            <a:off x="7029004" y="3347128"/>
            <a:ext cx="1721165" cy="1371788"/>
          </a:xfrm>
          <a:prstGeom prst="rect">
            <a:avLst/>
          </a:prstGeom>
          <a:noFill/>
        </p:spPr>
      </p:pic>
      <p:pic>
        <p:nvPicPr>
          <p:cNvPr id="31" name="Picture 12" descr="C:\Users\Владислав\Desktop\11-wrong-cross-sign-free-cliparts-that-you-can-download-to-you-2kxTmZ-clipart.pn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 rot="20694063">
            <a:off x="5974029" y="5227703"/>
            <a:ext cx="1223477" cy="975125"/>
          </a:xfrm>
          <a:prstGeom prst="rect">
            <a:avLst/>
          </a:prstGeom>
          <a:noFill/>
        </p:spPr>
      </p:pic>
      <p:grpSp>
        <p:nvGrpSpPr>
          <p:cNvPr id="36" name="Группа 35"/>
          <p:cNvGrpSpPr/>
          <p:nvPr/>
        </p:nvGrpSpPr>
        <p:grpSpPr>
          <a:xfrm>
            <a:off x="251520" y="6309320"/>
            <a:ext cx="8640960" cy="441340"/>
            <a:chOff x="251520" y="6309320"/>
            <a:chExt cx="8640960" cy="441340"/>
          </a:xfrm>
        </p:grpSpPr>
        <p:sp>
          <p:nvSpPr>
            <p:cNvPr id="32" name="Управляющая кнопка: далее 31">
              <a:hlinkClick r:id="" action="ppaction://hlinkshowjump?jump=nextslide" highlightClick="1"/>
            </p:cNvPr>
            <p:cNvSpPr/>
            <p:nvPr/>
          </p:nvSpPr>
          <p:spPr>
            <a:xfrm>
              <a:off x="8244408" y="6309320"/>
              <a:ext cx="648072" cy="432048"/>
            </a:xfrm>
            <a:prstGeom prst="actionButtonForwardNext">
              <a:avLst/>
            </a:prstGeom>
            <a:solidFill>
              <a:srgbClr val="FF6600"/>
            </a:solidFill>
            <a:ln w="9525">
              <a:solidFill>
                <a:srgbClr val="003300"/>
              </a:solidFill>
              <a:prstDash val="solid"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7308304" y="6381328"/>
              <a:ext cx="93487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b="1" dirty="0" smtClean="0">
                  <a:ln w="3175">
                    <a:solidFill>
                      <a:schemeClr val="accent5">
                        <a:lumMod val="40000"/>
                        <a:lumOff val="60000"/>
                      </a:schemeClr>
                    </a:solidFill>
                  </a:ln>
                  <a:solidFill>
                    <a:srgbClr val="0033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ury Gothic" pitchFamily="34" charset="0"/>
                </a:rPr>
                <a:t>Далее</a:t>
              </a:r>
              <a:endParaRPr lang="ru-RU" b="1" dirty="0">
                <a:ln w="3175">
                  <a:solidFill>
                    <a:schemeClr val="accent5">
                      <a:lumMod val="40000"/>
                      <a:lumOff val="60000"/>
                    </a:schemeClr>
                  </a:solidFill>
                </a:ln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endParaRPr>
            </a:p>
          </p:txBody>
        </p:sp>
        <p:sp>
          <p:nvSpPr>
            <p:cNvPr id="34" name="Управляющая кнопка: назад 33">
              <a:hlinkClick r:id="" action="ppaction://hlinkshowjump?jump=previousslide" highlightClick="1"/>
            </p:cNvPr>
            <p:cNvSpPr/>
            <p:nvPr/>
          </p:nvSpPr>
          <p:spPr>
            <a:xfrm>
              <a:off x="251520" y="6309320"/>
              <a:ext cx="576064" cy="432048"/>
            </a:xfrm>
            <a:prstGeom prst="actionButtonBackPrevious">
              <a:avLst/>
            </a:prstGeom>
            <a:solidFill>
              <a:srgbClr val="FF6600"/>
            </a:solidFill>
            <a:ln w="12700">
              <a:solidFill>
                <a:srgbClr val="003300"/>
              </a:solidFill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827584" y="6381328"/>
              <a:ext cx="235192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b="1" dirty="0" smtClean="0">
                  <a:ln w="3175">
                    <a:solidFill>
                      <a:schemeClr val="accent5">
                        <a:lumMod val="40000"/>
                        <a:lumOff val="60000"/>
                      </a:schemeClr>
                    </a:solidFill>
                  </a:ln>
                  <a:solidFill>
                    <a:srgbClr val="0033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ury Gothic" pitchFamily="34" charset="0"/>
                </a:rPr>
                <a:t>Предыдущая игра</a:t>
              </a:r>
              <a:endParaRPr lang="ru-RU" b="1" dirty="0">
                <a:ln w="3175">
                  <a:solidFill>
                    <a:schemeClr val="accent5">
                      <a:lumMod val="40000"/>
                      <a:lumOff val="60000"/>
                    </a:schemeClr>
                  </a:solidFill>
                </a:ln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endParaRP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3.7037E-7 L -0.20538 0.20486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3" y="102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1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0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3.7037E-7 L -0.73282 0.44861 " pathEditMode="relative" rAng="0" ptsTypes="AA">
                                      <p:cBhvr>
                                        <p:cTn id="11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6" y="224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0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3.7037E-6 L -0.36076 -0.06736 " pathEditMode="relative" rAng="0" ptsTypes="AA">
                                      <p:cBhvr>
                                        <p:cTn id="16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0" y="-34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0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4.44444E-6 L -0.58438 -0.08217 " pathEditMode="relative" rAng="0" ptsTypes="AA">
                                      <p:cBhvr>
                                        <p:cTn id="21" dur="1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2" y="-41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2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30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4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30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7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30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6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30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3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30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9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30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0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260648"/>
            <a:ext cx="8534400" cy="758952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entury Gothic" pitchFamily="34" charset="0"/>
              </a:rPr>
              <a:t>«ПОДБЕРИ КАРТИНКИ»</a:t>
            </a:r>
            <a:endParaRPr lang="ru-RU" sz="4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entury Gothic" pitchFamily="34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3347864" y="1484784"/>
            <a:ext cx="0" cy="4824536"/>
          </a:xfrm>
          <a:prstGeom prst="line">
            <a:avLst/>
          </a:prstGeom>
          <a:ln w="38100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Белка" descr="C:\Users\Владислав\Desktop\kTKR9gjTj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5292080" y="1412776"/>
            <a:ext cx="1268241" cy="984444"/>
          </a:xfrm>
          <a:prstGeom prst="rect">
            <a:avLst/>
          </a:prstGeom>
          <a:noFill/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  <p:pic>
        <p:nvPicPr>
          <p:cNvPr id="3075" name="Лошадь" descr="C:\Users\Владислав\Desktop\galloping-horse-clipart-clipart-panda-free-clipart-images-s3wCiQ-clipart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426710" flipH="1">
            <a:off x="6880383" y="1467553"/>
            <a:ext cx="2160240" cy="1804218"/>
          </a:xfrm>
          <a:prstGeom prst="rect">
            <a:avLst/>
          </a:prstGeom>
          <a:noFill/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  <p:pic>
        <p:nvPicPr>
          <p:cNvPr id="3076" name="Слон" descr="C:\Users\Владислав\Desktop\Architetto----Elefante-in-corsa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894336" flipH="1">
            <a:off x="6482014" y="3305581"/>
            <a:ext cx="2629604" cy="1757693"/>
          </a:xfrm>
          <a:prstGeom prst="rect">
            <a:avLst/>
          </a:prstGeom>
          <a:noFill/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  <p:pic>
        <p:nvPicPr>
          <p:cNvPr id="3077" name="Коала" descr="C:\Users\Владислав\Desktop\koala clipart 11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flipH="1">
            <a:off x="5292080" y="2348880"/>
            <a:ext cx="1289544" cy="1556431"/>
          </a:xfrm>
          <a:prstGeom prst="rect">
            <a:avLst/>
          </a:prstGeom>
          <a:noFill/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  <p:pic>
        <p:nvPicPr>
          <p:cNvPr id="3078" name="Лось" descr="C:\Users\Владислав\Desktop\Moose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21047962">
            <a:off x="3375922" y="2780026"/>
            <a:ext cx="2076824" cy="1933974"/>
          </a:xfrm>
          <a:prstGeom prst="rect">
            <a:avLst/>
          </a:prstGeom>
          <a:noFill/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  <p:pic>
        <p:nvPicPr>
          <p:cNvPr id="3079" name="Осёл" descr="C:\Users\Владислав\Desktop\free-to-use-amp-public-domain-donkey-clip-art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347606">
            <a:off x="4854716" y="3727551"/>
            <a:ext cx="1706352" cy="1407740"/>
          </a:xfrm>
          <a:prstGeom prst="rect">
            <a:avLst/>
          </a:prstGeom>
          <a:noFill/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  <p:pic>
        <p:nvPicPr>
          <p:cNvPr id="3080" name="Вол" descr="C:\Users\Владислав\Desktop\ox-clipart-1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 rot="21273205" flipH="1">
            <a:off x="3476368" y="4977558"/>
            <a:ext cx="2345997" cy="1302028"/>
          </a:xfrm>
          <a:prstGeom prst="rect">
            <a:avLst/>
          </a:prstGeom>
          <a:noFill/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  <p:pic>
        <p:nvPicPr>
          <p:cNvPr id="3081" name="Ласка" descr="C:\Users\Владислав\Desktop\weasel-clipart-1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491880" y="1772816"/>
            <a:ext cx="1595464" cy="936104"/>
          </a:xfrm>
          <a:prstGeom prst="rect">
            <a:avLst/>
          </a:prstGeom>
          <a:noFill/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  <p:pic>
        <p:nvPicPr>
          <p:cNvPr id="3082" name="Лама" descr="C:\Users\Владислав\Desktop\llama-clipart-1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 flipH="1">
            <a:off x="7020272" y="4725144"/>
            <a:ext cx="1617619" cy="1705636"/>
          </a:xfrm>
          <a:prstGeom prst="rect">
            <a:avLst/>
          </a:prstGeom>
          <a:noFill/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  <p:pic>
        <p:nvPicPr>
          <p:cNvPr id="3083" name="Волк" descr="C:\Users\Владислав\Desktop\wolf-images-illustrations-photos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 flipH="1">
            <a:off x="5940152" y="4869160"/>
            <a:ext cx="1169026" cy="1324425"/>
          </a:xfrm>
          <a:prstGeom prst="rect">
            <a:avLst/>
          </a:prstGeom>
          <a:noFill/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  <p:sp>
        <p:nvSpPr>
          <p:cNvPr id="18" name="Прямоугольник 17"/>
          <p:cNvSpPr/>
          <p:nvPr/>
        </p:nvSpPr>
        <p:spPr>
          <a:xfrm>
            <a:off x="611560" y="1556792"/>
            <a:ext cx="2376264" cy="720080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>
                <a:lumMod val="65000"/>
                <a:lumOff val="35000"/>
              </a:schemeClr>
            </a:solidFill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 flipV="1">
            <a:off x="1403648" y="1556792"/>
            <a:ext cx="0" cy="720080"/>
          </a:xfrm>
          <a:prstGeom prst="line">
            <a:avLst/>
          </a:prstGeom>
          <a:ln w="571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V="1">
            <a:off x="2195736" y="1556792"/>
            <a:ext cx="0" cy="720080"/>
          </a:xfrm>
          <a:prstGeom prst="line">
            <a:avLst/>
          </a:prstGeom>
          <a:ln w="571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Прямоугольник 23"/>
          <p:cNvSpPr/>
          <p:nvPr/>
        </p:nvSpPr>
        <p:spPr>
          <a:xfrm>
            <a:off x="1403648" y="1556792"/>
            <a:ext cx="792088" cy="720080"/>
          </a:xfrm>
          <a:prstGeom prst="rect">
            <a:avLst/>
          </a:prstGeom>
          <a:solidFill>
            <a:schemeClr val="accent1"/>
          </a:solidFill>
          <a:ln w="57150">
            <a:solidFill>
              <a:schemeClr val="tx1">
                <a:lumMod val="65000"/>
                <a:lumOff val="3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84" name="Picture 12" descr="C:\Users\Владислав\Desktop\11-wrong-cross-sign-free-cliparts-that-you-can-download-to-you-2kxTmZ-clipar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524611">
            <a:off x="3695814" y="1778896"/>
            <a:ext cx="1094067" cy="871984"/>
          </a:xfrm>
          <a:prstGeom prst="rect">
            <a:avLst/>
          </a:prstGeom>
          <a:noFill/>
        </p:spPr>
      </p:pic>
      <p:pic>
        <p:nvPicPr>
          <p:cNvPr id="27" name="Picture 12" descr="C:\Users\Владислав\Desktop\11-wrong-cross-sign-free-cliparts-that-you-can-download-to-you-2kxTmZ-clipart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 rot="21262887">
            <a:off x="7150842" y="1704035"/>
            <a:ext cx="1599465" cy="1274792"/>
          </a:xfrm>
          <a:prstGeom prst="rect">
            <a:avLst/>
          </a:prstGeom>
          <a:noFill/>
        </p:spPr>
      </p:pic>
      <p:pic>
        <p:nvPicPr>
          <p:cNvPr id="28" name="Picture 12" descr="C:\Users\Владислав\Desktop\11-wrong-cross-sign-free-cliparts-that-you-can-download-to-you-2kxTmZ-clipart.pn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 rot="20907198">
            <a:off x="5039614" y="3787149"/>
            <a:ext cx="1544531" cy="1231009"/>
          </a:xfrm>
          <a:prstGeom prst="rect">
            <a:avLst/>
          </a:prstGeom>
          <a:noFill/>
        </p:spPr>
      </p:pic>
      <p:pic>
        <p:nvPicPr>
          <p:cNvPr id="29" name="Picture 12" descr="C:\Users\Владислав\Desktop\11-wrong-cross-sign-free-cliparts-that-you-can-download-to-you-2kxTmZ-clipart.pn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 rot="20907198">
            <a:off x="3671463" y="4939276"/>
            <a:ext cx="1544531" cy="1231009"/>
          </a:xfrm>
          <a:prstGeom prst="rect">
            <a:avLst/>
          </a:prstGeom>
          <a:noFill/>
        </p:spPr>
      </p:pic>
      <p:pic>
        <p:nvPicPr>
          <p:cNvPr id="30" name="Picture 12" descr="C:\Users\Владислав\Desktop\11-wrong-cross-sign-free-cliparts-that-you-can-download-to-you-2kxTmZ-clipart.pn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 rot="2165432">
            <a:off x="3485284" y="3470419"/>
            <a:ext cx="1421566" cy="930043"/>
          </a:xfrm>
          <a:prstGeom prst="rect">
            <a:avLst/>
          </a:prstGeom>
          <a:noFill/>
        </p:spPr>
      </p:pic>
      <p:pic>
        <p:nvPicPr>
          <p:cNvPr id="31" name="Picture 12" descr="C:\Users\Владислав\Desktop\11-wrong-cross-sign-free-cliparts-that-you-can-download-to-you-2kxTmZ-clipart.png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 rot="20694063">
            <a:off x="7215124" y="5034504"/>
            <a:ext cx="1419425" cy="1131298"/>
          </a:xfrm>
          <a:prstGeom prst="rect">
            <a:avLst/>
          </a:prstGeom>
          <a:noFill/>
        </p:spPr>
      </p:pic>
      <p:grpSp>
        <p:nvGrpSpPr>
          <p:cNvPr id="25" name="Группа 24"/>
          <p:cNvGrpSpPr/>
          <p:nvPr/>
        </p:nvGrpSpPr>
        <p:grpSpPr>
          <a:xfrm>
            <a:off x="251520" y="6309320"/>
            <a:ext cx="8640960" cy="441340"/>
            <a:chOff x="251520" y="6309320"/>
            <a:chExt cx="8640960" cy="441340"/>
          </a:xfrm>
        </p:grpSpPr>
        <p:sp>
          <p:nvSpPr>
            <p:cNvPr id="26" name="Управляющая кнопка: далее 25">
              <a:hlinkClick r:id="" action="ppaction://hlinkshowjump?jump=nextslide" highlightClick="1"/>
            </p:cNvPr>
            <p:cNvSpPr/>
            <p:nvPr/>
          </p:nvSpPr>
          <p:spPr>
            <a:xfrm>
              <a:off x="8244408" y="6309320"/>
              <a:ext cx="648072" cy="432048"/>
            </a:xfrm>
            <a:prstGeom prst="actionButtonForwardNext">
              <a:avLst/>
            </a:prstGeom>
            <a:solidFill>
              <a:srgbClr val="FF6600"/>
            </a:solidFill>
            <a:ln w="9525">
              <a:solidFill>
                <a:srgbClr val="003300"/>
              </a:solidFill>
              <a:prstDash val="solid"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7308304" y="6381328"/>
              <a:ext cx="93487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b="1" dirty="0" smtClean="0">
                  <a:ln w="3175">
                    <a:solidFill>
                      <a:schemeClr val="accent5">
                        <a:lumMod val="40000"/>
                        <a:lumOff val="60000"/>
                      </a:schemeClr>
                    </a:solidFill>
                  </a:ln>
                  <a:solidFill>
                    <a:srgbClr val="0033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ury Gothic" pitchFamily="34" charset="0"/>
                </a:rPr>
                <a:t>Далее</a:t>
              </a:r>
              <a:endParaRPr lang="ru-RU" b="1" dirty="0">
                <a:ln w="3175">
                  <a:solidFill>
                    <a:schemeClr val="accent5">
                      <a:lumMod val="40000"/>
                      <a:lumOff val="60000"/>
                    </a:schemeClr>
                  </a:solidFill>
                </a:ln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endParaRPr>
            </a:p>
          </p:txBody>
        </p:sp>
        <p:sp>
          <p:nvSpPr>
            <p:cNvPr id="33" name="Управляющая кнопка: назад 32">
              <a:hlinkClick r:id="" action="ppaction://hlinkshowjump?jump=previousslide" highlightClick="1"/>
            </p:cNvPr>
            <p:cNvSpPr/>
            <p:nvPr/>
          </p:nvSpPr>
          <p:spPr>
            <a:xfrm>
              <a:off x="251520" y="6309320"/>
              <a:ext cx="576064" cy="432048"/>
            </a:xfrm>
            <a:prstGeom prst="actionButtonBackPrevious">
              <a:avLst/>
            </a:prstGeom>
            <a:solidFill>
              <a:srgbClr val="FF6600"/>
            </a:solidFill>
            <a:ln w="12700">
              <a:solidFill>
                <a:srgbClr val="003300"/>
              </a:solidFill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827584" y="6381328"/>
              <a:ext cx="90120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b="1" dirty="0" smtClean="0">
                  <a:ln w="3175">
                    <a:solidFill>
                      <a:schemeClr val="accent5">
                        <a:lumMod val="40000"/>
                        <a:lumOff val="60000"/>
                      </a:schemeClr>
                    </a:solidFill>
                  </a:ln>
                  <a:solidFill>
                    <a:srgbClr val="0033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ury Gothic" pitchFamily="34" charset="0"/>
                </a:rPr>
                <a:t>Назад</a:t>
              </a:r>
              <a:endParaRPr lang="ru-RU" b="1" dirty="0">
                <a:ln w="3175">
                  <a:solidFill>
                    <a:schemeClr val="accent5">
                      <a:lumMod val="40000"/>
                      <a:lumOff val="60000"/>
                    </a:schemeClr>
                  </a:solidFill>
                </a:ln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endParaRP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5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0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9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0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0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30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1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0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2.22222E-6 L -0.39219 0.13819 " pathEditMode="relative" rAng="0" ptsTypes="AA">
                                      <p:cBhvr>
                                        <p:cTn id="42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6" y="69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4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30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1.48148E-6 L -0.36198 0.13842 " pathEditMode="relative" rAng="0" ptsTypes="AA">
                                      <p:cBhvr>
                                        <p:cTn id="47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1" y="69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7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30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2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30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8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30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1.48148E-6 L -0.6151 -0.32754 " pathEditMode="relative" rAng="0" ptsTypes="AA">
                                      <p:cBhvr>
                                        <p:cTn id="70" dur="10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8" y="-164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3"/>
                  </p:tgtEl>
                </p:cond>
              </p:nextCondLst>
            </p:seq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30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0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3.7037E-6 L -0.68333 0.16297 " pathEditMode="relative" rAng="0" ptsTypes="AA">
                                      <p:cBhvr>
                                        <p:cTn id="75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2" y="81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6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260648"/>
            <a:ext cx="8534400" cy="758952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entury Gothic" pitchFamily="34" charset="0"/>
              </a:rPr>
              <a:t>«ПОДБЕРИ КАРТИНКИ»</a:t>
            </a:r>
            <a:endParaRPr lang="ru-RU" sz="4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entury Gothic" pitchFamily="34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3347864" y="1484784"/>
            <a:ext cx="0" cy="4824536"/>
          </a:xfrm>
          <a:prstGeom prst="line">
            <a:avLst/>
          </a:prstGeom>
          <a:ln w="38100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Белка" descr="C:\Users\Владислав\Desktop\kTKR9gjTj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5292080" y="1412776"/>
            <a:ext cx="1268241" cy="984444"/>
          </a:xfrm>
          <a:prstGeom prst="rect">
            <a:avLst/>
          </a:prstGeom>
          <a:noFill/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  <p:pic>
        <p:nvPicPr>
          <p:cNvPr id="3075" name="Лошадь" descr="C:\Users\Владислав\Desktop\galloping-horse-clipart-clipart-panda-free-clipart-images-s3wCiQ-clipart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426710" flipH="1">
            <a:off x="6880383" y="1467553"/>
            <a:ext cx="2160240" cy="1804218"/>
          </a:xfrm>
          <a:prstGeom prst="rect">
            <a:avLst/>
          </a:prstGeom>
          <a:noFill/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  <p:pic>
        <p:nvPicPr>
          <p:cNvPr id="3076" name="Слон" descr="C:\Users\Владислав\Desktop\Architetto----Elefante-in-corsa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894336" flipH="1">
            <a:off x="6482014" y="3305581"/>
            <a:ext cx="2629604" cy="1757693"/>
          </a:xfrm>
          <a:prstGeom prst="rect">
            <a:avLst/>
          </a:prstGeom>
          <a:noFill/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  <p:pic>
        <p:nvPicPr>
          <p:cNvPr id="3077" name="Коала" descr="C:\Users\Владислав\Desktop\koala clipart 11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flipH="1">
            <a:off x="5292080" y="2348880"/>
            <a:ext cx="1289544" cy="1556431"/>
          </a:xfrm>
          <a:prstGeom prst="rect">
            <a:avLst/>
          </a:prstGeom>
          <a:noFill/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  <p:pic>
        <p:nvPicPr>
          <p:cNvPr id="3078" name="Лось" descr="C:\Users\Владислав\Desktop\Moose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21047962">
            <a:off x="3375922" y="2780026"/>
            <a:ext cx="2076824" cy="1933974"/>
          </a:xfrm>
          <a:prstGeom prst="rect">
            <a:avLst/>
          </a:prstGeom>
          <a:noFill/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  <p:pic>
        <p:nvPicPr>
          <p:cNvPr id="3079" name="Осёл" descr="C:\Users\Владислав\Desktop\free-to-use-amp-public-domain-donkey-clip-art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347606">
            <a:off x="4854716" y="3727551"/>
            <a:ext cx="1706352" cy="1407740"/>
          </a:xfrm>
          <a:prstGeom prst="rect">
            <a:avLst/>
          </a:prstGeom>
          <a:noFill/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  <p:pic>
        <p:nvPicPr>
          <p:cNvPr id="3080" name="Вол" descr="C:\Users\Владислав\Desktop\ox-clipart-1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 rot="21273205" flipH="1">
            <a:off x="3476368" y="4977558"/>
            <a:ext cx="2345997" cy="1302028"/>
          </a:xfrm>
          <a:prstGeom prst="rect">
            <a:avLst/>
          </a:prstGeom>
          <a:noFill/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  <p:pic>
        <p:nvPicPr>
          <p:cNvPr id="3081" name="Ласка" descr="C:\Users\Владислав\Desktop\weasel-clipart-1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491880" y="1772816"/>
            <a:ext cx="1595464" cy="936104"/>
          </a:xfrm>
          <a:prstGeom prst="rect">
            <a:avLst/>
          </a:prstGeom>
          <a:noFill/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  <p:pic>
        <p:nvPicPr>
          <p:cNvPr id="3082" name="Лама" descr="C:\Users\Владислав\Desktop\llama-clipart-1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 flipH="1">
            <a:off x="7020272" y="4725144"/>
            <a:ext cx="1617619" cy="1705636"/>
          </a:xfrm>
          <a:prstGeom prst="rect">
            <a:avLst/>
          </a:prstGeom>
          <a:noFill/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  <p:pic>
        <p:nvPicPr>
          <p:cNvPr id="3083" name="Волк" descr="C:\Users\Владислав\Desktop\wolf-images-illustrations-photos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 flipH="1">
            <a:off x="5940152" y="4869160"/>
            <a:ext cx="1169026" cy="1324425"/>
          </a:xfrm>
          <a:prstGeom prst="rect">
            <a:avLst/>
          </a:prstGeom>
          <a:noFill/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  <p:sp>
        <p:nvSpPr>
          <p:cNvPr id="18" name="Прямоугольник 17"/>
          <p:cNvSpPr/>
          <p:nvPr/>
        </p:nvSpPr>
        <p:spPr>
          <a:xfrm>
            <a:off x="611560" y="1556792"/>
            <a:ext cx="2376264" cy="720080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>
                <a:lumMod val="65000"/>
                <a:lumOff val="35000"/>
              </a:schemeClr>
            </a:solidFill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 flipV="1">
            <a:off x="1403648" y="1556792"/>
            <a:ext cx="0" cy="720080"/>
          </a:xfrm>
          <a:prstGeom prst="line">
            <a:avLst/>
          </a:prstGeom>
          <a:ln w="571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V="1">
            <a:off x="2195736" y="1556792"/>
            <a:ext cx="0" cy="720080"/>
          </a:xfrm>
          <a:prstGeom prst="line">
            <a:avLst/>
          </a:prstGeom>
          <a:ln w="571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Прямоугольник 23"/>
          <p:cNvSpPr/>
          <p:nvPr/>
        </p:nvSpPr>
        <p:spPr>
          <a:xfrm>
            <a:off x="2195736" y="1556792"/>
            <a:ext cx="792088" cy="720080"/>
          </a:xfrm>
          <a:prstGeom prst="rect">
            <a:avLst/>
          </a:prstGeom>
          <a:solidFill>
            <a:schemeClr val="accent1"/>
          </a:solidFill>
          <a:ln w="57150">
            <a:solidFill>
              <a:schemeClr val="tx1">
                <a:lumMod val="65000"/>
                <a:lumOff val="3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84" name="Picture 12" descr="C:\Users\Владислав\Desktop\11-wrong-cross-sign-free-cliparts-that-you-can-download-to-you-2kxTmZ-clipar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535733">
            <a:off x="5642777" y="1606317"/>
            <a:ext cx="1094067" cy="871984"/>
          </a:xfrm>
          <a:prstGeom prst="rect">
            <a:avLst/>
          </a:prstGeom>
          <a:noFill/>
        </p:spPr>
      </p:pic>
      <p:pic>
        <p:nvPicPr>
          <p:cNvPr id="27" name="Picture 12" descr="C:\Users\Владислав\Desktop\11-wrong-cross-sign-free-cliparts-that-you-can-download-to-you-2kxTmZ-clipar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21219977">
            <a:off x="5480855" y="2838615"/>
            <a:ext cx="1094067" cy="871984"/>
          </a:xfrm>
          <a:prstGeom prst="rect">
            <a:avLst/>
          </a:prstGeom>
          <a:noFill/>
        </p:spPr>
      </p:pic>
      <p:pic>
        <p:nvPicPr>
          <p:cNvPr id="28" name="Picture 12" descr="C:\Users\Владислав\Desktop\11-wrong-cross-sign-free-cliparts-that-you-can-download-to-you-2kxTmZ-clipart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 rot="20907198">
            <a:off x="3671463" y="1554901"/>
            <a:ext cx="1544531" cy="1231009"/>
          </a:xfrm>
          <a:prstGeom prst="rect">
            <a:avLst/>
          </a:prstGeom>
          <a:noFill/>
        </p:spPr>
      </p:pic>
      <p:pic>
        <p:nvPicPr>
          <p:cNvPr id="29" name="Picture 12" descr="C:\Users\Владислав\Desktop\11-wrong-cross-sign-free-cliparts-that-you-can-download-to-you-2kxTmZ-clipart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 rot="1364383">
            <a:off x="3525755" y="3175617"/>
            <a:ext cx="1544531" cy="1231009"/>
          </a:xfrm>
          <a:prstGeom prst="rect">
            <a:avLst/>
          </a:prstGeom>
          <a:noFill/>
        </p:spPr>
      </p:pic>
      <p:pic>
        <p:nvPicPr>
          <p:cNvPr id="30" name="Picture 12" descr="C:\Users\Владислав\Desktop\11-wrong-cross-sign-free-cliparts-that-you-can-download-to-you-2kxTmZ-clipart.pn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 rot="11735995">
            <a:off x="7029004" y="3347128"/>
            <a:ext cx="1721165" cy="1371788"/>
          </a:xfrm>
          <a:prstGeom prst="rect">
            <a:avLst/>
          </a:prstGeom>
          <a:noFill/>
        </p:spPr>
      </p:pic>
      <p:pic>
        <p:nvPicPr>
          <p:cNvPr id="31" name="Picture 12" descr="C:\Users\Владислав\Desktop\11-wrong-cross-sign-free-cliparts-that-you-can-download-to-you-2kxTmZ-clipart.pn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 rot="20694063">
            <a:off x="5974029" y="5227703"/>
            <a:ext cx="1223477" cy="975125"/>
          </a:xfrm>
          <a:prstGeom prst="rect">
            <a:avLst/>
          </a:prstGeom>
          <a:noFill/>
        </p:spPr>
      </p:pic>
      <p:pic>
        <p:nvPicPr>
          <p:cNvPr id="25" name="Picture 12" descr="C:\Users\Владислав\Desktop\11-wrong-cross-sign-free-cliparts-that-you-can-download-to-you-2kxTmZ-clipart.pn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 rot="10003089">
            <a:off x="6956995" y="1618936"/>
            <a:ext cx="1721165" cy="1371788"/>
          </a:xfrm>
          <a:prstGeom prst="rect">
            <a:avLst/>
          </a:prstGeom>
          <a:noFill/>
        </p:spPr>
      </p:pic>
      <p:pic>
        <p:nvPicPr>
          <p:cNvPr id="26" name="Picture 12" descr="C:\Users\Владислав\Desktop\11-wrong-cross-sign-free-cliparts-that-you-can-download-to-you-2kxTmZ-clipart.pn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 rot="730705">
            <a:off x="7181367" y="4987238"/>
            <a:ext cx="1223477" cy="975125"/>
          </a:xfrm>
          <a:prstGeom prst="rect">
            <a:avLst/>
          </a:prstGeom>
          <a:noFill/>
        </p:spPr>
      </p:pic>
      <p:grpSp>
        <p:nvGrpSpPr>
          <p:cNvPr id="32" name="Группа 31"/>
          <p:cNvGrpSpPr/>
          <p:nvPr/>
        </p:nvGrpSpPr>
        <p:grpSpPr>
          <a:xfrm>
            <a:off x="251520" y="6309320"/>
            <a:ext cx="8640960" cy="441340"/>
            <a:chOff x="251520" y="6309320"/>
            <a:chExt cx="8640960" cy="441340"/>
          </a:xfrm>
        </p:grpSpPr>
        <p:sp>
          <p:nvSpPr>
            <p:cNvPr id="33" name="Управляющая кнопка: далее 32">
              <a:hlinkClick r:id="" action="ppaction://hlinkshowjump?jump=nextslide" highlightClick="1"/>
            </p:cNvPr>
            <p:cNvSpPr/>
            <p:nvPr/>
          </p:nvSpPr>
          <p:spPr>
            <a:xfrm>
              <a:off x="8244408" y="6309320"/>
              <a:ext cx="648072" cy="432048"/>
            </a:xfrm>
            <a:prstGeom prst="actionButtonForwardNext">
              <a:avLst/>
            </a:prstGeom>
            <a:solidFill>
              <a:srgbClr val="FF6600"/>
            </a:solidFill>
            <a:ln w="9525">
              <a:solidFill>
                <a:srgbClr val="003300"/>
              </a:solidFill>
              <a:prstDash val="solid"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6012160" y="6381328"/>
              <a:ext cx="221887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b="1" dirty="0" smtClean="0">
                  <a:ln w="3175">
                    <a:solidFill>
                      <a:schemeClr val="accent5">
                        <a:lumMod val="40000"/>
                        <a:lumOff val="60000"/>
                      </a:schemeClr>
                    </a:solidFill>
                  </a:ln>
                  <a:solidFill>
                    <a:srgbClr val="0033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ury Gothic" pitchFamily="34" charset="0"/>
                </a:rPr>
                <a:t>Следующая игра</a:t>
              </a:r>
              <a:endParaRPr lang="ru-RU" b="1" dirty="0">
                <a:ln w="3175">
                  <a:solidFill>
                    <a:schemeClr val="accent5">
                      <a:lumMod val="40000"/>
                      <a:lumOff val="60000"/>
                    </a:schemeClr>
                  </a:solidFill>
                </a:ln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endParaRPr>
            </a:p>
          </p:txBody>
        </p:sp>
        <p:sp>
          <p:nvSpPr>
            <p:cNvPr id="35" name="Управляющая кнопка: назад 34">
              <a:hlinkClick r:id="" action="ppaction://hlinkshowjump?jump=previousslide" highlightClick="1"/>
            </p:cNvPr>
            <p:cNvSpPr/>
            <p:nvPr/>
          </p:nvSpPr>
          <p:spPr>
            <a:xfrm>
              <a:off x="251520" y="6309320"/>
              <a:ext cx="576064" cy="432048"/>
            </a:xfrm>
            <a:prstGeom prst="actionButtonBackPrevious">
              <a:avLst/>
            </a:prstGeom>
            <a:solidFill>
              <a:srgbClr val="FF6600"/>
            </a:solidFill>
            <a:ln w="12700">
              <a:solidFill>
                <a:srgbClr val="003300"/>
              </a:solidFill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827584" y="6381328"/>
              <a:ext cx="90120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b="1" dirty="0" smtClean="0">
                  <a:ln w="3175">
                    <a:solidFill>
                      <a:schemeClr val="accent5">
                        <a:lumMod val="40000"/>
                        <a:lumOff val="60000"/>
                      </a:schemeClr>
                    </a:solidFill>
                  </a:ln>
                  <a:solidFill>
                    <a:srgbClr val="0033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ury Gothic" pitchFamily="34" charset="0"/>
                </a:rPr>
                <a:t>Назад</a:t>
              </a:r>
              <a:endParaRPr lang="ru-RU" b="1" dirty="0">
                <a:ln w="3175">
                  <a:solidFill>
                    <a:schemeClr val="accent5">
                      <a:lumMod val="40000"/>
                      <a:lumOff val="60000"/>
                    </a:schemeClr>
                  </a:solidFill>
                </a:ln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endParaRP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8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0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0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7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30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6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0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3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30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1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30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5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30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2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30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4.81481E-6 L -0.43906 -0.15648 " pathEditMode="relative" rAng="0" ptsTypes="AA">
                                      <p:cBhvr>
                                        <p:cTn id="78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0" y="-78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9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30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1.85185E-6 L -0.32344 -0.06852 " pathEditMode="relative" rAng="0" ptsTypes="AA">
                                      <p:cBhvr>
                                        <p:cTn id="83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2" y="-34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0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Владислав\Desktop\1080249.jpg"/>
          <p:cNvPicPr>
            <a:picLocks noChangeAspect="1" noChangeArrowheads="1"/>
          </p:cNvPicPr>
          <p:nvPr/>
        </p:nvPicPr>
        <p:blipFill>
          <a:blip r:embed="rId2" cstate="print">
            <a:lum bright="10000" contrast="30000"/>
          </a:blip>
          <a:srcRect t="311" r="9843" b="8370"/>
          <a:stretch>
            <a:fillRect/>
          </a:stretch>
        </p:blipFill>
        <p:spPr bwMode="auto">
          <a:xfrm>
            <a:off x="1331640" y="836712"/>
            <a:ext cx="6480720" cy="4486653"/>
          </a:xfrm>
          <a:prstGeom prst="rect">
            <a:avLst/>
          </a:prstGeom>
          <a:ln w="19050">
            <a:solidFill>
              <a:schemeClr val="accent5">
                <a:lumMod val="50000"/>
              </a:schemeClr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534400" cy="758952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entury Gothic" pitchFamily="34" charset="0"/>
              </a:rPr>
              <a:t>«КТО ЖИВЁТ В ЛЕСУ?»</a:t>
            </a:r>
            <a:endParaRPr lang="ru-RU" sz="4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entury Gothic" pitchFamily="34" charset="0"/>
            </a:endParaRPr>
          </a:p>
        </p:txBody>
      </p:sp>
      <p:pic>
        <p:nvPicPr>
          <p:cNvPr id="5" name="Picture 4" descr="C:\Users\Владислав\Desktop\free-to-use-amp-public-domain-donkey-clip-ar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2924944"/>
            <a:ext cx="648072" cy="534659"/>
          </a:xfrm>
          <a:prstGeom prst="rect">
            <a:avLst/>
          </a:prstGeom>
          <a:noFill/>
        </p:spPr>
      </p:pic>
      <p:pic>
        <p:nvPicPr>
          <p:cNvPr id="1026" name="Picture 2" descr="C:\Users\Владислав\Desktop\Elk_or_moose_yapfiles.ru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467544" y="5301208"/>
            <a:ext cx="1671758" cy="1364711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4" descr="C:\Users\Владислав\Desktop\free-to-use-amp-public-domain-donkey-clip-ar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4437112"/>
            <a:ext cx="560790" cy="462651"/>
          </a:xfrm>
          <a:prstGeom prst="rect">
            <a:avLst/>
          </a:prstGeom>
          <a:noFill/>
        </p:spPr>
      </p:pic>
      <p:pic>
        <p:nvPicPr>
          <p:cNvPr id="1027" name="Picture 3" descr="C:\Users\Владислав\Desktop\png_kurt_rasulehasret (41)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08304" y="5517232"/>
            <a:ext cx="1408485" cy="1056364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4" descr="C:\Users\Владислав\Desktop\free-to-use-amp-public-domain-donkey-clip-ar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240" y="3429000"/>
            <a:ext cx="504056" cy="415846"/>
          </a:xfrm>
          <a:prstGeom prst="rect">
            <a:avLst/>
          </a:prstGeom>
          <a:noFill/>
        </p:spPr>
      </p:pic>
      <p:pic>
        <p:nvPicPr>
          <p:cNvPr id="1028" name="Picture 4" descr="C:\Users\Владислав\Desktop\542895_lisica-na-prozrachnom-fone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3528" y="2060848"/>
            <a:ext cx="998272" cy="657027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4" descr="C:\Users\Владислав\Desktop\free-to-use-amp-public-domain-donkey-clip-ar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1052736"/>
            <a:ext cx="288032" cy="606667"/>
          </a:xfrm>
          <a:prstGeom prst="rect">
            <a:avLst/>
          </a:prstGeom>
          <a:noFill/>
        </p:spPr>
      </p:pic>
      <p:pic>
        <p:nvPicPr>
          <p:cNvPr id="1029" name="Picture 5" descr="C:\Users\Владислав\Desktop\14007658.png"/>
          <p:cNvPicPr>
            <a:picLocks noChangeAspect="1" noChangeArrowheads="1"/>
          </p:cNvPicPr>
          <p:nvPr/>
        </p:nvPicPr>
        <p:blipFill>
          <a:blip r:embed="rId7" cstate="print">
            <a:lum bright="10000" contrast="30000"/>
          </a:blip>
          <a:srcRect/>
          <a:stretch>
            <a:fillRect/>
          </a:stretch>
        </p:blipFill>
        <p:spPr bwMode="auto">
          <a:xfrm rot="1066022" flipH="1">
            <a:off x="8346565" y="2327648"/>
            <a:ext cx="448410" cy="739646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pic>
        <p:nvPicPr>
          <p:cNvPr id="13" name="Picture 4" descr="C:\Users\Владислав\Desktop\free-to-use-amp-public-domain-donkey-clip-ar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4221088"/>
            <a:ext cx="436412" cy="360040"/>
          </a:xfrm>
          <a:prstGeom prst="rect">
            <a:avLst/>
          </a:prstGeom>
          <a:noFill/>
        </p:spPr>
      </p:pic>
      <p:pic>
        <p:nvPicPr>
          <p:cNvPr id="1030" name="Picture 6" descr="C:\Users\Владислав\Desktop\12042450.png"/>
          <p:cNvPicPr>
            <a:picLocks noChangeAspect="1" noChangeArrowheads="1"/>
          </p:cNvPicPr>
          <p:nvPr/>
        </p:nvPicPr>
        <p:blipFill>
          <a:blip r:embed="rId8" cstate="print">
            <a:lum bright="10000" contrast="30000"/>
          </a:blip>
          <a:srcRect/>
          <a:stretch>
            <a:fillRect/>
          </a:stretch>
        </p:blipFill>
        <p:spPr bwMode="auto">
          <a:xfrm flipH="1">
            <a:off x="3707904" y="5949280"/>
            <a:ext cx="1346250" cy="62565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31" name="Picture 7" descr="C:\Users\Владислав\Desktop\19911742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436096" y="5445224"/>
            <a:ext cx="1406897" cy="1078152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1032" name="Picture 8" descr="C:\Users\Владислав\Desktop\pig-26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07504" y="3573016"/>
            <a:ext cx="1152128" cy="121828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33" name="Picture 9" descr="C:\Users\Владислав\Desktop\67358_065e28c59c1e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884368" y="3573016"/>
            <a:ext cx="1023570" cy="14979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3.7037E-6 L 0.1448 -0.3828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" y="-1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3.7037E-7 L 0.68576 0.19352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3" y="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1.48148E-6 L -0.52587 -0.18194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3" y="-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2.96296E-6 L -0.25625 -0.18727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8" y="-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9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44444E-6 L 0.06805 -0.27662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" y="-1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520</TotalTime>
  <Words>43</Words>
  <Application>Microsoft Office PowerPoint</Application>
  <PresentationFormat>Экран (4:3)</PresentationFormat>
  <Paragraphs>14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Официальная</vt:lpstr>
      <vt:lpstr>АВТОМАТИЗАЦИЯ ЗВУКА [Л]</vt:lpstr>
      <vt:lpstr>«4-ЫЙ ЛИШНИЙ»</vt:lpstr>
      <vt:lpstr>«ПОДБЕРИ КАРТИНКИ»</vt:lpstr>
      <vt:lpstr>«ПОДБЕРИ КАРТИНКИ»</vt:lpstr>
      <vt:lpstr>«ПОДБЕРИ КАРТИНКИ»</vt:lpstr>
      <vt:lpstr>«КТО ЖИВЁТ В ЛЕСУ?»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АВТОМАТИЗАЦИЯ ЗВУКА [Л]</dc:title>
  <dc:creator>Владислав</dc:creator>
  <cp:lastModifiedBy>Яна</cp:lastModifiedBy>
  <cp:revision>37</cp:revision>
  <dcterms:created xsi:type="dcterms:W3CDTF">2017-01-18T18:18:10Z</dcterms:created>
  <dcterms:modified xsi:type="dcterms:W3CDTF">2017-01-19T03:36:06Z</dcterms:modified>
</cp:coreProperties>
</file>