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C3042-38C4-43B4-8CA1-AB760C6C9385}" type="datetimeFigureOut">
              <a:rPr lang="ru-RU" smtClean="0"/>
              <a:pPr/>
              <a:t>14.05.2011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99BE-55CB-46E6-9BCD-6CD11238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zo.ru/wp-content/uploads/2009/12/415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://www.trozo.ru/wp-content/uploads/2009/12/59.jpg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zo.ru/archives/6791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www.trozo.ru/archives/673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саше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22108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ученица 7,3 класса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«Лицей №36»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Тощева Наталья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Заключение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Я довольна своей работой. Такое изделие не стыдно подарить подруге, оно всегда будет напоминать ей обо мне! Да и вышло всё недорого. Такой подарок обрадует любого!</a:t>
            </a:r>
          </a:p>
          <a:p>
            <a:pPr>
              <a:buNone/>
            </a:pPr>
            <a:r>
              <a:rPr lang="ru-RU" sz="2000" dirty="0" smtClean="0"/>
              <a:t>      С работой я справилась!!!!!!</a:t>
            </a:r>
          </a:p>
        </p:txBody>
      </p:sp>
      <p:pic>
        <p:nvPicPr>
          <p:cNvPr id="7" name="Содержимое 6" descr="DSC025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628800"/>
            <a:ext cx="43207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ver dir="r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>
                <a:alpha val="17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Проблемная ситуация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41910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</a:t>
            </a:r>
            <a:r>
              <a:rPr lang="ru-RU" sz="2000" dirty="0" smtClean="0"/>
              <a:t>  У моей подруги скоро день рождения. И я не знаю, что ей подарить. Купить что-то в магазине слишком просто и банально, а я хочу удивить подругу! Поэтому я решила сделать подарок своими руками: сшить саше.</a:t>
            </a:r>
            <a:endParaRPr lang="ru-RU" sz="2000" dirty="0"/>
          </a:p>
        </p:txBody>
      </p:sp>
      <p:pic>
        <p:nvPicPr>
          <p:cNvPr id="9" name="Содержимое 8" descr="день рождения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84784"/>
            <a:ext cx="4186808" cy="37284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>
                <a:alpha val="17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Что такое саше?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772816"/>
            <a:ext cx="3907160" cy="44930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dirty="0" smtClean="0"/>
              <a:t>        Саше - это специальные мешочки из ткани, где смешивают различные травяные сборы. Это естественный </a:t>
            </a:r>
            <a:r>
              <a:rPr lang="ru-RU" sz="2900" dirty="0" err="1" smtClean="0"/>
              <a:t>ароматизатор</a:t>
            </a:r>
            <a:r>
              <a:rPr lang="ru-RU" sz="2900" dirty="0" smtClean="0"/>
              <a:t> одежды и белья, а также своего рода амулет (если вы верите в амулеты), и просто красивая вещица, которую совсем несложно сделать самим. И можно подобрать травяной сбор для сна. </a:t>
            </a:r>
            <a:br>
              <a:rPr lang="ru-RU" sz="2900" dirty="0" smtClean="0"/>
            </a:br>
            <a:r>
              <a:rPr lang="ru-RU" sz="2900" dirty="0" smtClean="0"/>
              <a:t>Саше, изготовленное своими руками, может стать чудесным подарком.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8" name="Содержимое 7" descr="sashe-g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52120" y="1484784"/>
            <a:ext cx="3024336" cy="2268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саше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933056"/>
            <a:ext cx="2918574" cy="25885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>
                <a:alpha val="17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Подготовка к работе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68760"/>
            <a:ext cx="41910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Я решила сделать саше размером 12 на 22 см, и украсить его цветами из ленты.</a:t>
            </a:r>
          </a:p>
          <a:p>
            <a:pPr>
              <a:buNone/>
            </a:pPr>
            <a:r>
              <a:rPr lang="ru-RU" sz="2000" dirty="0" smtClean="0"/>
              <a:t> Для этого мне понадобится:</a:t>
            </a:r>
          </a:p>
          <a:p>
            <a:r>
              <a:rPr lang="ru-RU" sz="2000" u="sng" dirty="0" smtClean="0"/>
              <a:t>Материалы: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канва белого цвета 12 </a:t>
            </a:r>
            <a:r>
              <a:rPr lang="ru-RU" sz="2000" dirty="0" err="1" smtClean="0"/>
              <a:t>х</a:t>
            </a:r>
            <a:r>
              <a:rPr lang="ru-RU" sz="2000" dirty="0" smtClean="0"/>
              <a:t> 22 см, фиолетовая лента шириной 7 мм — 3,5 м, </a:t>
            </a:r>
            <a:endParaRPr lang="en-US" sz="2000" dirty="0" smtClean="0"/>
          </a:p>
          <a:p>
            <a:r>
              <a:rPr lang="ru-RU" sz="2000" dirty="0" smtClean="0"/>
              <a:t>светло-зеленая лента шириной 3 мм — 1,2 м, </a:t>
            </a:r>
            <a:endParaRPr lang="en-US" sz="2000" dirty="0" smtClean="0"/>
          </a:p>
          <a:p>
            <a:r>
              <a:rPr lang="ru-RU" sz="2000" dirty="0" smtClean="0"/>
              <a:t>бисер белого цвета — 5 г, </a:t>
            </a:r>
          </a:p>
          <a:p>
            <a:r>
              <a:rPr lang="ru-RU" sz="2000" dirty="0" smtClean="0"/>
              <a:t>наполнитель.</a:t>
            </a:r>
          </a:p>
          <a:p>
            <a:r>
              <a:rPr lang="ru-RU" sz="2000" u="sng" dirty="0" smtClean="0"/>
              <a:t>Инструменты:</a:t>
            </a:r>
          </a:p>
          <a:p>
            <a:pPr>
              <a:buNone/>
            </a:pPr>
            <a:r>
              <a:rPr lang="ru-RU" sz="2000" dirty="0" smtClean="0"/>
              <a:t>      швейная машина,</a:t>
            </a:r>
            <a:r>
              <a:rPr lang="en-US" sz="2000" dirty="0" smtClean="0"/>
              <a:t> </a:t>
            </a:r>
            <a:r>
              <a:rPr lang="ru-RU" sz="2000" dirty="0" smtClean="0"/>
              <a:t>ножницы,</a:t>
            </a:r>
            <a:r>
              <a:rPr lang="en-US" sz="2000" dirty="0" smtClean="0"/>
              <a:t> </a:t>
            </a:r>
            <a:r>
              <a:rPr lang="ru-RU" sz="2000" dirty="0" smtClean="0"/>
              <a:t>игла и нитки для бисера.</a:t>
            </a:r>
            <a:endParaRPr lang="ru-RU" sz="2000" dirty="0"/>
          </a:p>
        </p:txBody>
      </p:sp>
      <p:pic>
        <p:nvPicPr>
          <p:cNvPr id="5" name="Содержимое 4" descr="канв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140968"/>
            <a:ext cx="2021550" cy="13645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025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412776"/>
            <a:ext cx="2088232" cy="14581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025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2060848"/>
            <a:ext cx="2016224" cy="15121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025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4221088"/>
            <a:ext cx="2016224" cy="1440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DSC025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99992" y="4869160"/>
            <a:ext cx="2112234" cy="1584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Ход работы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</a:t>
            </a:r>
          </a:p>
          <a:p>
            <a:r>
              <a:rPr lang="ru-RU" sz="2000" dirty="0" smtClean="0"/>
              <a:t>Выполнить разметку изделия по схеме.</a:t>
            </a:r>
          </a:p>
          <a:p>
            <a:r>
              <a:rPr lang="ru-RU" sz="2000" dirty="0" smtClean="0"/>
              <a:t>Нанести контур рисунка.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Вышивание лентами. Идеи для вышивки саше с розами и незабудками.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628800"/>
            <a:ext cx="36004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ышивание лентами. Идеи для вышивки саше с розами и незабудками.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429000"/>
            <a:ext cx="33123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41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419100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</a:p>
          <a:p>
            <a:endParaRPr lang="ru-RU" sz="1800" dirty="0" smtClean="0"/>
          </a:p>
          <a:p>
            <a:r>
              <a:rPr lang="ru-RU" sz="2000" dirty="0" smtClean="0"/>
              <a:t>Фиолетовой лентой </a:t>
            </a:r>
            <a:r>
              <a:rPr lang="ru-RU" sz="2000" dirty="0" smtClean="0">
                <a:hlinkClick r:id="rId3"/>
              </a:rPr>
              <a:t>прямыми стежками</a:t>
            </a:r>
            <a:r>
              <a:rPr lang="ru-RU" sz="2000" dirty="0" smtClean="0"/>
              <a:t> вышить пять цветков.</a:t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Бисером вышить середину цветков.</a:t>
            </a:r>
          </a:p>
          <a:p>
            <a:endParaRPr lang="ru-RU" sz="2000" dirty="0" smtClean="0"/>
          </a:p>
          <a:p>
            <a:r>
              <a:rPr lang="ru-RU" sz="2000" dirty="0" smtClean="0"/>
              <a:t>Зеленой лентой </a:t>
            </a:r>
            <a:r>
              <a:rPr lang="ru-RU" sz="2000" dirty="0" smtClean="0">
                <a:hlinkClick r:id="rId4"/>
              </a:rPr>
              <a:t>швом «петля»</a:t>
            </a:r>
            <a:r>
              <a:rPr lang="ru-RU" sz="2000" dirty="0" smtClean="0"/>
              <a:t> вышить листья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шов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860032" y="3789040"/>
            <a:ext cx="2592288" cy="26340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шов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052736"/>
            <a:ext cx="2519200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  <a:endParaRPr lang="ru-RU" sz="2400" dirty="0" smtClean="0"/>
          </a:p>
          <a:p>
            <a:r>
              <a:rPr lang="ru-RU" sz="2000" dirty="0" smtClean="0"/>
              <a:t>Сшить </a:t>
            </a:r>
            <a:r>
              <a:rPr lang="ru-RU" sz="2000" dirty="0" smtClean="0"/>
              <a:t>саше с короткой стороны, оставив 4 см в центре открытыми.</a:t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Сшить  оставшиеся стороны, выверните изделие.</a:t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Наполнить саше </a:t>
            </a:r>
            <a:r>
              <a:rPr lang="ru-RU" sz="2000" dirty="0" smtClean="0"/>
              <a:t> </a:t>
            </a:r>
            <a:r>
              <a:rPr lang="ru-RU" sz="2000" dirty="0" smtClean="0"/>
              <a:t>и сшить оставшийся открытым разрез потайным швом.</a:t>
            </a:r>
            <a:br>
              <a:rPr lang="ru-RU" sz="2000" dirty="0" smtClean="0"/>
            </a:br>
            <a:endParaRPr lang="ru-RU" sz="2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DSC025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52120" y="1484784"/>
            <a:ext cx="3168584" cy="23764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25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149080"/>
            <a:ext cx="2952329" cy="22142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ЭТАП</a:t>
            </a:r>
          </a:p>
          <a:p>
            <a:endParaRPr lang="ru-RU" sz="1800" dirty="0" smtClean="0"/>
          </a:p>
          <a:p>
            <a:r>
              <a:rPr lang="ru-RU" sz="2000" dirty="0" smtClean="0"/>
              <a:t>На один из углов нашить </a:t>
            </a:r>
            <a:r>
              <a:rPr lang="ru-RU" sz="2000" dirty="0" smtClean="0"/>
              <a:t>голубую</a:t>
            </a:r>
            <a:r>
              <a:rPr lang="ru-RU" sz="2000" dirty="0" smtClean="0"/>
              <a:t> </a:t>
            </a:r>
            <a:r>
              <a:rPr lang="ru-RU" sz="2000" dirty="0" smtClean="0"/>
              <a:t>ленту, сложенную бантом, и украсить изделие бисером.</a:t>
            </a:r>
          </a:p>
          <a:p>
            <a:endParaRPr lang="ru-RU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dirty="0" smtClean="0"/>
              <a:t>              Изделие готово!!</a:t>
            </a:r>
            <a:endParaRPr lang="ru-RU" sz="2000" dirty="0"/>
          </a:p>
        </p:txBody>
      </p:sp>
      <p:pic>
        <p:nvPicPr>
          <p:cNvPr id="8" name="Содержимое 7" descr="DSC0255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2060848"/>
            <a:ext cx="4512733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Расчет стоимости изделия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Канва – </a:t>
            </a:r>
            <a:r>
              <a:rPr lang="ru-RU" sz="2000" dirty="0" smtClean="0"/>
              <a:t>25</a:t>
            </a:r>
            <a:r>
              <a:rPr lang="ru-RU" sz="2000" dirty="0" smtClean="0"/>
              <a:t> </a:t>
            </a:r>
            <a:r>
              <a:rPr lang="ru-RU" sz="2000" dirty="0" smtClean="0"/>
              <a:t>руб.</a:t>
            </a:r>
          </a:p>
          <a:p>
            <a:r>
              <a:rPr lang="ru-RU" sz="2000" dirty="0" smtClean="0"/>
              <a:t>Лента атласная – 12 руб.</a:t>
            </a:r>
          </a:p>
          <a:p>
            <a:r>
              <a:rPr lang="ru-RU" sz="2000" dirty="0" smtClean="0"/>
              <a:t>Бисер – 25 руб.</a:t>
            </a:r>
          </a:p>
          <a:p>
            <a:r>
              <a:rPr lang="ru-RU" sz="2000" dirty="0" smtClean="0"/>
              <a:t>Наполнитель – 50 руб.</a:t>
            </a:r>
          </a:p>
          <a:p>
            <a:r>
              <a:rPr lang="ru-RU" sz="2000" dirty="0" smtClean="0"/>
              <a:t>Нитки – 12 руб.</a:t>
            </a:r>
          </a:p>
          <a:p>
            <a:pPr>
              <a:buNone/>
            </a:pPr>
            <a:endParaRPr lang="ru-RU" sz="2000" u="sng" dirty="0" smtClean="0"/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u="sng" dirty="0" smtClean="0"/>
              <a:t>ИТОГО:124 </a:t>
            </a:r>
            <a:r>
              <a:rPr lang="ru-RU" sz="2000" u="sng" dirty="0" smtClean="0"/>
              <a:t>руб.</a:t>
            </a:r>
            <a:endParaRPr lang="ru-RU" sz="2000" u="sng" dirty="0"/>
          </a:p>
        </p:txBody>
      </p:sp>
      <p:pic>
        <p:nvPicPr>
          <p:cNvPr id="5" name="Содержимое 4" descr="DSC025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067944" y="1772816"/>
            <a:ext cx="4512502" cy="36724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284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Изготовление саше</vt:lpstr>
      <vt:lpstr>Проблемная ситуация</vt:lpstr>
      <vt:lpstr>Что такое саше?</vt:lpstr>
      <vt:lpstr>Подготовка к работе</vt:lpstr>
      <vt:lpstr>Ход работы</vt:lpstr>
      <vt:lpstr>Слайд 6</vt:lpstr>
      <vt:lpstr>Слайд 7</vt:lpstr>
      <vt:lpstr>Слайд 8</vt:lpstr>
      <vt:lpstr>Расчет стоимости изделия</vt:lpstr>
      <vt:lpstr>Заключение</vt:lpstr>
      <vt:lpstr>Спасибо за внимание!!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саше</dc:title>
  <dc:creator>Наталья</dc:creator>
  <cp:lastModifiedBy>Наталья</cp:lastModifiedBy>
  <cp:revision>22</cp:revision>
  <dcterms:created xsi:type="dcterms:W3CDTF">2011-05-11T05:40:15Z</dcterms:created>
  <dcterms:modified xsi:type="dcterms:W3CDTF">2011-05-14T17:06:41Z</dcterms:modified>
</cp:coreProperties>
</file>