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EEE9094-95C1-48BD-9AA7-E54349750262}" type="datetimeFigureOut">
              <a:rPr lang="ru-RU" smtClean="0"/>
              <a:pPr/>
              <a:t>31.05.2011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8EEB86-104A-4939-B330-3FD5E19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Политическая элита и политическое лидерство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Задача: Какую роль в обществе играют политическая элита и политические лидеры?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86578" y="571501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февраля 2011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Политическая элита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Политическое </a:t>
            </a:r>
            <a:r>
              <a:rPr lang="ru-RU" dirty="0" smtClean="0"/>
              <a:t>лидерство</a:t>
            </a:r>
            <a:endParaRPr lang="en-US" dirty="0" smtClean="0"/>
          </a:p>
          <a:p>
            <a:pPr marL="514350" indent="-514350">
              <a:buFont typeface="Wingdings 2"/>
              <a:buAutoNum type="arabicParenR"/>
            </a:pPr>
            <a:r>
              <a:rPr lang="ru-RU" dirty="0" smtClean="0"/>
              <a:t>Типы лидерства</a:t>
            </a:r>
          </a:p>
          <a:p>
            <a:pPr marL="514350" indent="-514350">
              <a:buAutoNum type="arabicParenR"/>
            </a:pPr>
            <a:endParaRPr lang="en-US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1)Политическая элита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«Теория элит»</a:t>
            </a:r>
          </a:p>
          <a:p>
            <a:pPr>
              <a:buNone/>
            </a:pPr>
            <a:r>
              <a:rPr lang="ru-RU" sz="2800" dirty="0" smtClean="0"/>
              <a:t>В. Парето (1848-1923 гг.)    Г. </a:t>
            </a:r>
            <a:r>
              <a:rPr lang="ru-RU" sz="2800" dirty="0" err="1" smtClean="0"/>
              <a:t>Моска</a:t>
            </a:r>
            <a:r>
              <a:rPr lang="ru-RU" sz="2800" dirty="0" smtClean="0"/>
              <a:t> (1858-1941 гг.)</a:t>
            </a:r>
            <a:endParaRPr lang="ru-RU" sz="2800" dirty="0"/>
          </a:p>
        </p:txBody>
      </p:sp>
      <p:pic>
        <p:nvPicPr>
          <p:cNvPr id="1026" name="Picture 2" descr="D:\доки\МОЙ ДИПЛОМ\лидеры урок\GaetanoMos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857496"/>
            <a:ext cx="2168299" cy="2957526"/>
          </a:xfrm>
          <a:prstGeom prst="rect">
            <a:avLst/>
          </a:prstGeom>
          <a:noFill/>
        </p:spPr>
      </p:pic>
      <p:pic>
        <p:nvPicPr>
          <p:cNvPr id="1027" name="Picture 3" descr="D:\доки\МОЙ ДИПЛОМ\лидеры урок\Vilfredo_Pare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928934"/>
            <a:ext cx="1852612" cy="280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доки\МОЙ ДИПЛОМ\лидеры урок\17823377-4E0A-40EB-A293-565A0D66C657_mw800_mh600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Элиты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доки\МОЙ ДИПЛОМ\лидеры урок\oficer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00042"/>
            <a:ext cx="3879402" cy="2571768"/>
          </a:xfrm>
          <a:prstGeom prst="rect">
            <a:avLst/>
          </a:prstGeom>
          <a:noFill/>
        </p:spPr>
      </p:pic>
      <p:pic>
        <p:nvPicPr>
          <p:cNvPr id="2051" name="Picture 3" descr="D:\доки\МОЙ ДИПЛОМ\лидеры урок\дебутат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4556157" cy="2928958"/>
          </a:xfrm>
          <a:prstGeom prst="rect">
            <a:avLst/>
          </a:prstGeom>
          <a:noFill/>
        </p:spPr>
      </p:pic>
      <p:pic>
        <p:nvPicPr>
          <p:cNvPr id="2055" name="Picture 7" descr="D:\доки\МОЙ ДИПЛОМ\лидеры урок\3331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286124"/>
            <a:ext cx="6000792" cy="33895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и\МОЙ ДИПЛОМ\лидеры урок\николай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643182"/>
            <a:ext cx="2799767" cy="3786214"/>
          </a:xfrm>
          <a:prstGeom prst="rect">
            <a:avLst/>
          </a:prstGeom>
          <a:noFill/>
        </p:spPr>
      </p:pic>
      <p:pic>
        <p:nvPicPr>
          <p:cNvPr id="4100" name="Picture 4" descr="D:\доки\МОЙ ДИПЛОМ\лидеры урок\ленин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0"/>
            <a:ext cx="2509748" cy="3500438"/>
          </a:xfrm>
          <a:prstGeom prst="rect">
            <a:avLst/>
          </a:prstGeom>
          <a:noFill/>
        </p:spPr>
      </p:pic>
      <p:pic>
        <p:nvPicPr>
          <p:cNvPr id="4101" name="Picture 5" descr="D:\доки\МОЙ ДИПЛОМ\лидеры урок\kolchak_ofici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468880" cy="3429000"/>
          </a:xfrm>
          <a:prstGeom prst="rect">
            <a:avLst/>
          </a:prstGeom>
          <a:noFill/>
        </p:spPr>
      </p:pic>
      <p:pic>
        <p:nvPicPr>
          <p:cNvPr id="4102" name="Picture 6" descr="D:\доки\МОЙ ДИПЛОМ\лидеры урок\images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429000"/>
            <a:ext cx="2357454" cy="32169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ru-RU" dirty="0" smtClean="0"/>
              <a:t>2) Политическое лидерство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Роль политического лидера?</a:t>
            </a:r>
          </a:p>
          <a:p>
            <a:r>
              <a:rPr lang="ru-RU" dirty="0" smtClean="0"/>
              <a:t>Типы лидерства?</a:t>
            </a:r>
          </a:p>
          <a:p>
            <a:pPr>
              <a:buFontTx/>
              <a:buChar char="-"/>
            </a:pPr>
            <a:r>
              <a:rPr lang="ru-RU" dirty="0" smtClean="0"/>
              <a:t>Масштаб лидерства (общенациональный, лидер определенного класса, организации, группы, партии…)</a:t>
            </a:r>
          </a:p>
          <a:p>
            <a:pPr>
              <a:buFontTx/>
              <a:buChar char="-"/>
            </a:pPr>
            <a:r>
              <a:rPr lang="ru-RU" dirty="0" smtClean="0"/>
              <a:t>Стили лидерства (Демократический, авторитарный)</a:t>
            </a:r>
          </a:p>
          <a:p>
            <a:pPr>
              <a:buFontTx/>
              <a:buChar char="-"/>
            </a:pPr>
            <a:r>
              <a:rPr lang="ru-RU" dirty="0" smtClean="0"/>
              <a:t>Типология М.Вебера (традиционное, легальное (на основе закона), харизматическое)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00430" y="2357430"/>
            <a:ext cx="5105400" cy="2868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Задача: Какую роль в обществе играют политическая элита и политические лидеры?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139</TotalTime>
  <Words>110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Политическая элита и политическое лидерство</vt:lpstr>
      <vt:lpstr>План урока:</vt:lpstr>
      <vt:lpstr>1)Политическая элита </vt:lpstr>
      <vt:lpstr>Слайд 4</vt:lpstr>
      <vt:lpstr>Элиты</vt:lpstr>
      <vt:lpstr>Слайд 6</vt:lpstr>
      <vt:lpstr>2) Политическое лидерство</vt:lpstr>
      <vt:lpstr>Задача: Какую роль в обществе играют политическая элита и политические лидеры? 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элита и политическое лидерство</dc:title>
  <dc:creator>User</dc:creator>
  <cp:lastModifiedBy>User</cp:lastModifiedBy>
  <cp:revision>15</cp:revision>
  <dcterms:created xsi:type="dcterms:W3CDTF">2011-02-02T00:01:25Z</dcterms:created>
  <dcterms:modified xsi:type="dcterms:W3CDTF">2011-05-31T03:06:59Z</dcterms:modified>
</cp:coreProperties>
</file>