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036496" cy="236055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/>
              <a:t>Презентация</a:t>
            </a:r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4400" dirty="0" smtClean="0"/>
              <a:t>«Адаптация первоклассника»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3212976"/>
            <a:ext cx="57626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81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5616624"/>
          </a:xfrm>
        </p:spPr>
        <p:txBody>
          <a:bodyPr/>
          <a:lstStyle/>
          <a:p>
            <a:pPr algn="l"/>
            <a:r>
              <a:rPr lang="ru-RU" sz="3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к школе - это процесс привыкания к новым школьным условиям, который каждый первоклассник переживает и осознает </a:t>
            </a:r>
            <a:r>
              <a:rPr lang="ru-RU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по-своему.</a:t>
            </a:r>
            <a:r>
              <a:rPr lang="en-US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</a:t>
            </a:r>
            <a:r>
              <a:rPr lang="en-US" sz="3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первоклассников </a:t>
            </a:r>
            <a:r>
              <a:rPr lang="ru-RU" sz="3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приходят в школу из детского сада. Там были игры, прогулки, спокойный режим, дневной </a:t>
            </a:r>
            <a:r>
              <a:rPr lang="ru-RU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сон,</a:t>
            </a:r>
            <a:r>
              <a:rPr lang="en-US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рядом </a:t>
            </a:r>
            <a:r>
              <a:rPr lang="ru-RU" sz="3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воспитательница</a:t>
            </a:r>
            <a:r>
              <a:rPr lang="ru-RU" sz="1400" b="0" dirty="0">
                <a:effectLst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43897">
            <a:off x="6372200" y="4970733"/>
            <a:ext cx="24384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9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692696"/>
            <a:ext cx="7632848" cy="347472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школе все по-другому: здесь - работа в достаточно напряженном режиме и новая жесткая система требований. Для того, чтобы приспособиться к ним, нужны силы и время.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08" y="3298437"/>
            <a:ext cx="4824536" cy="3217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787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7101408" cy="34747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ru-RU" sz="3600" dirty="0" smtClean="0"/>
              <a:t>Период </a:t>
            </a:r>
            <a:r>
              <a:rPr lang="ru-RU" sz="3600" dirty="0"/>
              <a:t>адаптации ребенка к школе длится от 2-3 недель до полугода.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825631"/>
            <a:ext cx="31683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0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6453829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9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67066"/>
            <a:ext cx="8656625" cy="577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9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8"/>
            <a:ext cx="702905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8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</TotalTime>
  <Words>59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 «Адаптация первоклассника»</vt:lpstr>
      <vt:lpstr>Адаптация к школе - это процесс привыкания к новым школьным условиям, который каждый первоклассник переживает и осознает по-своему. Большинство первоклассников приходят в школу из детского сада. Там были игры, прогулки, спокойный режим, дневной сон, всегда рядом воспитательница.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раз  в первый класс</dc:title>
  <dc:creator>user</dc:creator>
  <cp:lastModifiedBy>SPS</cp:lastModifiedBy>
  <cp:revision>13</cp:revision>
  <dcterms:created xsi:type="dcterms:W3CDTF">2016-09-21T11:52:24Z</dcterms:created>
  <dcterms:modified xsi:type="dcterms:W3CDTF">2017-01-19T00:58:48Z</dcterms:modified>
</cp:coreProperties>
</file>